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6" r:id="rId2"/>
    <p:sldMasterId id="2147483755" r:id="rId3"/>
  </p:sldMasterIdLst>
  <p:notesMasterIdLst>
    <p:notesMasterId r:id="rId50"/>
  </p:notesMasterIdLst>
  <p:handoutMasterIdLst>
    <p:handoutMasterId r:id="rId51"/>
  </p:handoutMasterIdLst>
  <p:sldIdLst>
    <p:sldId id="300" r:id="rId4"/>
    <p:sldId id="525" r:id="rId5"/>
    <p:sldId id="526" r:id="rId6"/>
    <p:sldId id="527" r:id="rId7"/>
    <p:sldId id="528" r:id="rId8"/>
    <p:sldId id="529" r:id="rId9"/>
    <p:sldId id="530" r:id="rId10"/>
    <p:sldId id="531" r:id="rId11"/>
    <p:sldId id="532" r:id="rId12"/>
    <p:sldId id="534" r:id="rId13"/>
    <p:sldId id="536" r:id="rId14"/>
    <p:sldId id="538" r:id="rId15"/>
    <p:sldId id="540" r:id="rId16"/>
    <p:sldId id="559" r:id="rId17"/>
    <p:sldId id="561" r:id="rId18"/>
    <p:sldId id="565" r:id="rId19"/>
    <p:sldId id="542" r:id="rId20"/>
    <p:sldId id="563" r:id="rId21"/>
    <p:sldId id="557" r:id="rId22"/>
    <p:sldId id="539" r:id="rId23"/>
    <p:sldId id="545" r:id="rId24"/>
    <p:sldId id="560" r:id="rId25"/>
    <p:sldId id="505" r:id="rId26"/>
    <p:sldId id="506" r:id="rId27"/>
    <p:sldId id="507" r:id="rId28"/>
    <p:sldId id="508" r:id="rId29"/>
    <p:sldId id="509" r:id="rId30"/>
    <p:sldId id="510" r:id="rId31"/>
    <p:sldId id="511" r:id="rId32"/>
    <p:sldId id="512" r:id="rId33"/>
    <p:sldId id="513" r:id="rId34"/>
    <p:sldId id="566" r:id="rId35"/>
    <p:sldId id="514" r:id="rId36"/>
    <p:sldId id="515" r:id="rId37"/>
    <p:sldId id="516" r:id="rId38"/>
    <p:sldId id="517" r:id="rId39"/>
    <p:sldId id="518" r:id="rId40"/>
    <p:sldId id="519" r:id="rId41"/>
    <p:sldId id="520" r:id="rId42"/>
    <p:sldId id="521" r:id="rId43"/>
    <p:sldId id="522" r:id="rId44"/>
    <p:sldId id="504" r:id="rId45"/>
    <p:sldId id="524" r:id="rId46"/>
    <p:sldId id="320" r:id="rId47"/>
    <p:sldId id="448" r:id="rId48"/>
    <p:sldId id="302" r:id="rId49"/>
  </p:sldIdLst>
  <p:sldSz cx="12192000" cy="6858000"/>
  <p:notesSz cx="6858000" cy="9144000"/>
  <p:embeddedFontLst>
    <p:embeddedFont>
      <p:font typeface="GT Walsheim Pro Medium" panose="00000600000000000000" pitchFamily="50" charset="0"/>
      <p:regular r:id="rId52"/>
      <p: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GT Walsheim Pro" panose="00000500000000000000" pitchFamily="50" charset="0"/>
      <p:regular r:id="rId60"/>
      <p:italic r:id="rId61"/>
    </p:embeddedFont>
    <p:embeddedFont>
      <p:font typeface="Helvetica" panose="020B0604020202020204" pitchFamily="34" charset="0"/>
      <p:regular r:id="rId62"/>
      <p:bold r:id="rId63"/>
      <p:italic r:id="rId64"/>
      <p:boldItalic r:id="rId6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ter.lechner" initials="wle" lastIdx="2" clrIdx="0">
    <p:extLst>
      <p:ext uri="{19B8F6BF-5375-455C-9EA6-DF929625EA0E}">
        <p15:presenceInfo xmlns:p15="http://schemas.microsoft.com/office/powerpoint/2012/main" userId="walter.lech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A729A"/>
    <a:srgbClr val="FFFFFF"/>
    <a:srgbClr val="2F0046"/>
    <a:srgbClr val="FFFF1C"/>
    <a:srgbClr val="FF3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 autoAdjust="0"/>
    <p:restoredTop sz="94651"/>
  </p:normalViewPr>
  <p:slideViewPr>
    <p:cSldViewPr snapToGrid="0" snapToObjects="1">
      <p:cViewPr varScale="1">
        <p:scale>
          <a:sx n="117" d="100"/>
          <a:sy n="117" d="100"/>
        </p:scale>
        <p:origin x="132" y="2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25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8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01D976C-5AC8-EE4E-B0D8-39E23D7881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97168D0-5DC1-3A40-B732-10478BE7D7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638F5-1BDE-C84F-BC63-268B321C88FD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0CC3A4-4C5E-2642-A858-23D7F30EFE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368E44-0E08-894E-B1BA-750DA749D2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4E4FF-84C6-FD40-B367-FC119ABB6C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771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F9523-1EDB-0D45-8783-4DCBCD2115D2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34A67-2610-DE40-888A-217161353C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44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Aufgabe haben wir als Kirche und Diakonie heute in unserer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pluralen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Gesellschaft?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Rolle können wir spielen?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Antwort liegt Sozialraumorientierung im Trend.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Recht!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382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Bubble kommuniziert mit uns und führt uns</a:t>
            </a:r>
            <a:r>
              <a:rPr lang="de-DE" baseline="0" dirty="0" smtClean="0"/>
              <a:t> in die jeweiligen Module ein.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554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Bilder und GIFs lockern das Erlebnis</a:t>
            </a:r>
            <a:r>
              <a:rPr lang="de-DE" baseline="0" dirty="0" smtClean="0"/>
              <a:t> auf, motivieren und machen Spaß.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93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</a:t>
            </a:r>
            <a:r>
              <a:rPr lang="de-DE" baseline="0" dirty="0" smtClean="0"/>
              <a:t> den einzelnen Modulen komme ich ganz schnell zu den Tools, die mich interessieren.</a:t>
            </a:r>
          </a:p>
          <a:p>
            <a:endParaRPr lang="de-DE" baseline="0" dirty="0" smtClean="0"/>
          </a:p>
          <a:p>
            <a:r>
              <a:rPr lang="de-DE" dirty="0" smtClean="0"/>
              <a:t>Bei</a:t>
            </a:r>
            <a:r>
              <a:rPr lang="de-DE" baseline="0" dirty="0" smtClean="0"/>
              <a:t> jedem Tool sehe ich auf einen Blick, wie viel Aufwand und wie viel Zeit dafür in etwa nötig sind.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387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Durch Klick auf</a:t>
            </a:r>
            <a:r>
              <a:rPr lang="de-DE" baseline="0" dirty="0" smtClean="0"/>
              <a:t> ein Tool entfaltet sich dessen Inhalt.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509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626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Damit ich die WIR &amp; HIER Toolbox immer</a:t>
            </a:r>
            <a:r>
              <a:rPr lang="de-DE" baseline="0" dirty="0" smtClean="0"/>
              <a:t> dabei habe, kann ich sie mir mit wenigen Klicks auf den Start- bzw. Home-Bildschirm meines Smartphones ziehen.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So</a:t>
            </a:r>
            <a:r>
              <a:rPr lang="de-DE" baseline="0" dirty="0" smtClean="0"/>
              <a:t> kann ich die Toolbox jederzeit wie eine App aufrufen und nutzen.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187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Natürlich kann die WIR &amp; HIER Toolbox auch</a:t>
            </a:r>
            <a:r>
              <a:rPr lang="de-DE" baseline="0" dirty="0" smtClean="0"/>
              <a:t> auf dem Desktop verwendet werden.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986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Dort setzt sich die Chat-Logik</a:t>
            </a:r>
            <a:r>
              <a:rPr lang="de-DE" baseline="0" dirty="0" smtClean="0"/>
              <a:t> fort.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10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Seitenmenü</a:t>
            </a:r>
            <a:r>
              <a:rPr lang="de-DE" baseline="0" dirty="0" smtClean="0"/>
              <a:t> ermöglicht in der Desktop-Version noch einmal einen extra Überblick.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426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077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Denn Sozialraumorientierung heißt: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Als Kirchengemeinde oder diakonische Einrichtung haben wir unseren unmittelbaren Lebensraum im Blick.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Wir fragen nach dem Willen der Menschen.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Wir entdecken die Ressourcen von Menschen und Netzwerken.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Wir kooperieren mit Kommune, Vereinen, Initiativen und anderen zivilgesellschaftlichen Akteuren.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Und so suchen wir “der Stadt oder des Dorfes Bestes” und engagieren uns vor Ort.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897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Außerdem</a:t>
            </a:r>
            <a:r>
              <a:rPr lang="de-DE" baseline="0" dirty="0" smtClean="0"/>
              <a:t> können sowohl in der mobilen als auch in der Desktop-Version alle Inhalte als </a:t>
            </a:r>
            <a:r>
              <a:rPr lang="de-DE" baseline="0" dirty="0" err="1" smtClean="0"/>
              <a:t>pdf</a:t>
            </a:r>
            <a:r>
              <a:rPr lang="de-DE" baseline="0" dirty="0" smtClean="0"/>
              <a:t>-Datei heruntergeladen, gespeichert und ausgedruckt werden.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399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Unter „Material &amp; Kontakt“ </a:t>
            </a:r>
            <a:r>
              <a:rPr lang="de-DE" baseline="0" dirty="0" smtClean="0"/>
              <a:t>finden Nutzer*innen geistliche Entwürfe, um die WIR &amp; HIER Toolbox mit einem Gottesdienst oder einem Andachtsimpuls in der Gemeinde bzw. Einrichtung vor Ort vorzustellen und einzuführen.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125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2921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 wie geht das konkret?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wie kommen wir in eine dafür förderliche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neugierige und extrovertierte Haltung?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 Hilfe und Motivation dafür will die WIR &amp; HIER Toolbox sein.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 Grunde ist sie ein digitaler Werkzeugkasten.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Darin finden Gemeinden, Einrichtungen und einzelne Engagierte </a:t>
            </a:r>
          </a:p>
          <a:p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vielfältige Tools, Ideen und Anregungen.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Damit lernen sie, sich selbst und ihren Sozialraum besser zu verstehen.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können erste echte Erfahrungen machen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in die praktische Umsetzung kommen.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531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Dazu bekommen sie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Möglichkeiten, sich mit ihrer eigenen Motivation auseinanderzusetzen,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Anregungen für erste Schritte,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Methoden, um den eigenen Ort zu entdecken,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Inspiration durch andere Projekte,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Kontakt zu professioneller Unterstützung,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Ideen für die Finanzierung,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Übungen zu religiöser Sprachfähigkeit,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Hinweise, wie sie tiefer in die Materie eintauchen können,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Entwürfe, um die Toolbox vor Ort – auch geistlich – einzuführen.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046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WIR &amp; HIER Toolbox will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Lust machen,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sich einzulassen auf das Abenteuer Sozialraum –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auf das, was Gott hier mit uns vorhat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auf das, was er uns hier als Aufgaben zeigt.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WIR &amp; HIER Toolbox will mitgenommen werden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 draußen, in den Alltag,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daher vor allem auf dem Smartphone genutzt werden.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WIR &amp; HIER Toolbox will niederschwellig sein,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spielerisch Anstöße geben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einfach auch Spaß machen.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088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Sozialraumorientierung geht es ganz zentral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Beziehung und Kommunikation.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0A45E-244B-EF4A-8873-8959BB3AFC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257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Sinnbild dafür ist Bubble –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freundliche Sprechblase,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mit den Nutzer*innen ins Gespräch kommt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sie so durch die WIR &amp; HIER Toolbox führt.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877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 WIR &amp; HIER Toolbox will, wie gesagt, in erster Linie auf dem Smartphone genutzt werden.</a:t>
            </a:r>
          </a:p>
          <a:p>
            <a:endParaRPr lang="de-DE" dirty="0" smtClean="0"/>
          </a:p>
          <a:p>
            <a:r>
              <a:rPr lang="de-DE" dirty="0" smtClean="0"/>
              <a:t>Über das Startmenü</a:t>
            </a:r>
            <a:r>
              <a:rPr lang="de-DE" baseline="0" dirty="0" smtClean="0"/>
              <a:t> finde ich einfach zu den Themen, mit denen ich gerade einsteigen möchte.</a:t>
            </a:r>
          </a:p>
          <a:p>
            <a:endParaRPr lang="de-DE" baseline="0" dirty="0" smtClean="0"/>
          </a:p>
          <a:p>
            <a:r>
              <a:rPr lang="de-DE" baseline="0" dirty="0" smtClean="0"/>
              <a:t>Insgesamt stehen zehn Module zur Verfügung.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72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</a:t>
            </a:r>
            <a:r>
              <a:rPr lang="de-DE" baseline="0" dirty="0" smtClean="0"/>
              <a:t> WIR &amp; HIER Toolbox lehnt sich an unsere Erfahrungen mit klassischen Chats und Messenger-Apps an.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34A67-2610-DE40-888A-217161353C6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151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emf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69760AED-D062-554B-AC4B-2222759C94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0046">
              <a:alpha val="3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35F779F8-95B3-3441-8A00-7876F8975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4698672" cy="36951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cap="all" spc="180" baseline="0">
                <a:solidFill>
                  <a:schemeClr val="bg1"/>
                </a:solidFill>
                <a:latin typeface="GT Walsheim Pro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F841431E-37A8-2B4C-8BEC-3F6C8B969F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680" y="4476750"/>
            <a:ext cx="4698857" cy="1419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 baseline="0">
                <a:solidFill>
                  <a:schemeClr val="bg1">
                    <a:lumMod val="95000"/>
                  </a:schemeClr>
                </a:solidFill>
                <a:latin typeface="GT Walsheim Pro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B90E1E78-C64E-1E49-B330-53BD8DB9DA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58238" y="4957565"/>
            <a:ext cx="3243262" cy="14859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704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4">
            <a:extLst>
              <a:ext uri="{FF2B5EF4-FFF2-40B4-BE49-F238E27FC236}">
                <a16:creationId xmlns:a16="http://schemas.microsoft.com/office/drawing/2014/main" id="{CB6C0A58-D55F-6B43-BF25-209BAAA54D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0046">
              <a:alpha val="3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AA546280-4730-6348-B01E-5605242F0F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99960" y="6255945"/>
            <a:ext cx="987254" cy="38774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 dirty="0"/>
          </a:p>
        </p:txBody>
      </p:sp>
      <p:sp>
        <p:nvSpPr>
          <p:cNvPr id="12" name="Textplatzhalter 18">
            <a:extLst>
              <a:ext uri="{FF2B5EF4-FFF2-40B4-BE49-F238E27FC236}">
                <a16:creationId xmlns:a16="http://schemas.microsoft.com/office/drawing/2014/main" id="{708F2130-41BE-524A-A790-B67920BDEA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680" y="577355"/>
            <a:ext cx="5478319" cy="20845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cap="all" spc="180" baseline="0">
                <a:solidFill>
                  <a:schemeClr val="bg1"/>
                </a:solidFill>
                <a:latin typeface="GT Walsheim Pro" pitchFamily="2" charset="77"/>
              </a:defRPr>
            </a:lvl1pPr>
          </a:lstStyle>
          <a:p>
            <a:r>
              <a:rPr lang="de-DE" dirty="0"/>
              <a:t>Herzlichen dank für ihre</a:t>
            </a:r>
            <a:br>
              <a:rPr lang="de-DE" dirty="0"/>
            </a:br>
            <a:r>
              <a:rPr lang="de-DE" dirty="0" err="1"/>
              <a:t>aufmerksamkeit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61401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D261-4B0A-4F8F-98CA-A44D6118686A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A92-38DE-454B-AD04-9A5835326A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9971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D261-4B0A-4F8F-98CA-A44D6118686A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A92-38DE-454B-AD04-9A5835326A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6292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D261-4B0A-4F8F-98CA-A44D6118686A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A92-38DE-454B-AD04-9A5835326A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1464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D261-4B0A-4F8F-98CA-A44D6118686A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A92-38DE-454B-AD04-9A5835326A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41473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D261-4B0A-4F8F-98CA-A44D6118686A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A92-38DE-454B-AD04-9A5835326A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17135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D261-4B0A-4F8F-98CA-A44D6118686A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A92-38DE-454B-AD04-9A5835326A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0707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D261-4B0A-4F8F-98CA-A44D6118686A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A92-38DE-454B-AD04-9A5835326A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9028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D261-4B0A-4F8F-98CA-A44D6118686A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A92-38DE-454B-AD04-9A5835326A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5540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D261-4B0A-4F8F-98CA-A44D6118686A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A92-38DE-454B-AD04-9A5835326A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3488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D261-4B0A-4F8F-98CA-A44D6118686A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A92-38DE-454B-AD04-9A5835326A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962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0412A82-37DD-B749-B4DB-7877B62EF4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E204ED1-653C-7F4F-9337-3A0CEBAB7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4592" y="5220603"/>
            <a:ext cx="2826540" cy="1227818"/>
          </a:xfrm>
          <a:prstGeom prst="rect">
            <a:avLst/>
          </a:prstGeom>
        </p:spPr>
      </p:pic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6CFCDB9B-6089-F84C-89A1-83D4489C26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7680" y="1437533"/>
            <a:ext cx="5478319" cy="22708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cap="none" spc="0" baseline="0">
                <a:solidFill>
                  <a:srgbClr val="FFFF1C"/>
                </a:solidFill>
                <a:latin typeface="GT Walsheim Pro" pitchFamily="2" charset="77"/>
              </a:defRPr>
            </a:lvl1pPr>
          </a:lstStyle>
          <a:p>
            <a:r>
              <a:rPr lang="de-DE" dirty="0"/>
              <a:t>Name</a:t>
            </a:r>
          </a:p>
          <a:p>
            <a:r>
              <a:rPr lang="de-DE" dirty="0"/>
              <a:t>Telefonnummer</a:t>
            </a:r>
          </a:p>
          <a:p>
            <a:r>
              <a:rPr lang="de-DE" dirty="0"/>
              <a:t>E-Mail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BE82563-C4F3-FC43-9349-303E96534BB5}"/>
              </a:ext>
            </a:extLst>
          </p:cNvPr>
          <p:cNvSpPr txBox="1"/>
          <p:nvPr userDrawn="1"/>
        </p:nvSpPr>
        <p:spPr>
          <a:xfrm>
            <a:off x="617680" y="4724400"/>
            <a:ext cx="5478319" cy="1724021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1600" b="0" i="0" dirty="0">
                <a:solidFill>
                  <a:srgbClr val="FFFF1C"/>
                </a:solidFill>
                <a:latin typeface="GT Walsheim Pro" pitchFamily="2" charset="77"/>
              </a:rPr>
              <a:t>midi</a:t>
            </a:r>
          </a:p>
          <a:p>
            <a:r>
              <a:rPr lang="de-DE" sz="1600" b="0" i="0" dirty="0">
                <a:solidFill>
                  <a:srgbClr val="FFFF1C"/>
                </a:solidFill>
                <a:latin typeface="GT Walsheim Pro" pitchFamily="2" charset="77"/>
              </a:rPr>
              <a:t>Ev. Werk für Diakonie und Entwicklung e.V.</a:t>
            </a:r>
          </a:p>
          <a:p>
            <a:r>
              <a:rPr lang="de-DE" sz="1600" b="0" i="0" dirty="0">
                <a:solidFill>
                  <a:srgbClr val="FFFF1C"/>
                </a:solidFill>
                <a:latin typeface="GT Walsheim Pro" pitchFamily="2" charset="77"/>
              </a:rPr>
              <a:t>Caroline-Michaelis-Str. 1</a:t>
            </a:r>
          </a:p>
          <a:p>
            <a:r>
              <a:rPr lang="de-DE" sz="1600" b="0" i="0" dirty="0">
                <a:solidFill>
                  <a:srgbClr val="FFFF1C"/>
                </a:solidFill>
                <a:latin typeface="GT Walsheim Pro" pitchFamily="2" charset="77"/>
              </a:rPr>
              <a:t>10115 Berlin</a:t>
            </a:r>
          </a:p>
          <a:p>
            <a:endParaRPr lang="de-DE" sz="1600" b="0" i="0" dirty="0">
              <a:solidFill>
                <a:srgbClr val="FFFF1C"/>
              </a:solidFill>
              <a:latin typeface="GT Walsheim Pro" pitchFamily="2" charset="77"/>
            </a:endParaRPr>
          </a:p>
          <a:p>
            <a:r>
              <a:rPr lang="de-DE" sz="1600" b="0" i="0" dirty="0">
                <a:solidFill>
                  <a:srgbClr val="FFFF1C"/>
                </a:solidFill>
                <a:latin typeface="GT Walsheim Pro" pitchFamily="2" charset="77"/>
              </a:rPr>
              <a:t>mi-di.de</a:t>
            </a:r>
          </a:p>
          <a:p>
            <a:r>
              <a:rPr lang="de-DE" sz="1600" b="0" i="0" dirty="0">
                <a:solidFill>
                  <a:srgbClr val="FFFF1C"/>
                </a:solidFill>
                <a:latin typeface="GT Walsheim Pro" pitchFamily="2" charset="77"/>
              </a:rPr>
              <a:t>@</a:t>
            </a:r>
            <a:r>
              <a:rPr lang="de-DE" sz="1600" b="0" i="0" dirty="0" err="1">
                <a:solidFill>
                  <a:srgbClr val="FFFF1C"/>
                </a:solidFill>
                <a:latin typeface="GT Walsheim Pro" pitchFamily="2" charset="77"/>
              </a:rPr>
              <a:t>hallo_midi</a:t>
            </a:r>
            <a:endParaRPr lang="de-DE" sz="1600" b="0" i="0" dirty="0">
              <a:solidFill>
                <a:srgbClr val="FFFF1C"/>
              </a:solidFill>
              <a:latin typeface="GT Walsheim Pro" pitchFamily="2" charset="77"/>
            </a:endParaRPr>
          </a:p>
          <a:p>
            <a:pPr algn="l">
              <a:lnSpc>
                <a:spcPct val="100000"/>
              </a:lnSpc>
            </a:pPr>
            <a:endParaRPr lang="de-DE" sz="1600" b="0" i="0" dirty="0" err="1">
              <a:solidFill>
                <a:srgbClr val="FFFF1C"/>
              </a:solidFill>
              <a:latin typeface="GT Walsheim Pro" pitchFamily="2" charset="77"/>
              <a:ea typeface="GT Walsheim Pro Trial Medium" panose="02000503040000020003" pitchFamily="2" charset="0"/>
              <a:cs typeface="GT Walsheim Pro Trial Medium" panose="02000503040000020003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766ED92-F1E9-874F-BD54-50688AB63250}"/>
              </a:ext>
            </a:extLst>
          </p:cNvPr>
          <p:cNvSpPr txBox="1"/>
          <p:nvPr userDrawn="1"/>
        </p:nvSpPr>
        <p:spPr>
          <a:xfrm>
            <a:off x="617680" y="342900"/>
            <a:ext cx="5567220" cy="92710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1600" dirty="0">
                <a:solidFill>
                  <a:srgbClr val="2F0046"/>
                </a:solidFill>
                <a:latin typeface="GT Walsheim Pro" pitchFamily="2" charset="77"/>
                <a:ea typeface="GT Walsheim Pro Trial Medium" panose="02000503040000020003" pitchFamily="2" charset="0"/>
                <a:cs typeface="GT Walsheim Pro Trial Medium" panose="02000503040000020003" pitchFamily="2" charset="0"/>
              </a:rPr>
              <a:t>Kontakt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9BF00D0-013A-764A-80F7-C3D782348394}"/>
              </a:ext>
            </a:extLst>
          </p:cNvPr>
          <p:cNvSpPr txBox="1"/>
          <p:nvPr userDrawn="1"/>
        </p:nvSpPr>
        <p:spPr>
          <a:xfrm>
            <a:off x="617680" y="577354"/>
            <a:ext cx="5537200" cy="60374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400" spc="150" baseline="0" dirty="0">
                <a:solidFill>
                  <a:srgbClr val="FFFF1C"/>
                </a:solidFill>
                <a:latin typeface="GT Walsheim Pro" pitchFamily="2" charset="77"/>
                <a:ea typeface="GT Walsheim Pro Trial Medium" panose="02000503040000020003" pitchFamily="2" charset="0"/>
                <a:cs typeface="GT Walsheim Pro Trial Medium" panose="02000503040000020003" pitchFamily="2" charset="0"/>
              </a:rPr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2336743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A7DB3E7-552A-AE4D-9959-C3DF826DA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3276">
            <a:off x="-3409131" y="2738162"/>
            <a:ext cx="8240213" cy="823967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1B82873-C162-B54A-B844-A5A8EFA475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7195">
            <a:off x="5395824" y="-415631"/>
            <a:ext cx="6660536" cy="933956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273595C-D33B-CA47-829E-71E03F7C84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734" y="1781107"/>
            <a:ext cx="5296532" cy="2979106"/>
          </a:xfrm>
          <a:prstGeom prst="rect">
            <a:avLst/>
          </a:prstGeom>
        </p:spPr>
      </p:pic>
      <p:sp>
        <p:nvSpPr>
          <p:cNvPr id="10" name="Textplatzhalter 24">
            <a:extLst>
              <a:ext uri="{FF2B5EF4-FFF2-40B4-BE49-F238E27FC236}">
                <a16:creationId xmlns:a16="http://schemas.microsoft.com/office/drawing/2014/main" id="{27BC00EB-6BB6-0443-BCBA-6FC8ECEB3B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9948" y="6223000"/>
            <a:ext cx="1255593" cy="302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40"/>
              </a:lnSpc>
              <a:buNone/>
              <a:defRPr sz="950" b="0" i="0" spc="50" baseline="0">
                <a:solidFill>
                  <a:schemeClr val="tx1"/>
                </a:solidFill>
                <a:latin typeface="Sneak Mono" pitchFamily="2" charset="77"/>
                <a:ea typeface="Anonymous Pro" panose="02060609030202000504" pitchFamily="49" charset="0"/>
              </a:defRPr>
            </a:lvl1pPr>
          </a:lstStyle>
          <a:p>
            <a:r>
              <a:rPr lang="de-DE"/>
              <a:t>[Client]</a:t>
            </a:r>
            <a:br>
              <a:rPr lang="de-DE"/>
            </a:br>
            <a:r>
              <a:rPr lang="de-DE"/>
              <a:t>[Project]</a:t>
            </a:r>
          </a:p>
        </p:txBody>
      </p:sp>
      <p:sp>
        <p:nvSpPr>
          <p:cNvPr id="11" name="Textplatzhalter 24">
            <a:extLst>
              <a:ext uri="{FF2B5EF4-FFF2-40B4-BE49-F238E27FC236}">
                <a16:creationId xmlns:a16="http://schemas.microsoft.com/office/drawing/2014/main" id="{3D90B3CD-56BB-9942-8F47-0F9ECD7876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7107" y="6223000"/>
            <a:ext cx="1255593" cy="302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40"/>
              </a:lnSpc>
              <a:buNone/>
              <a:defRPr sz="950" b="0" i="0" spc="50" baseline="0">
                <a:solidFill>
                  <a:schemeClr val="tx1"/>
                </a:solidFill>
                <a:latin typeface="Sneak Mono" pitchFamily="2" charset="77"/>
                <a:ea typeface="Anonymous Pro" panose="02060609030202000504" pitchFamily="49" charset="0"/>
              </a:defRPr>
            </a:lvl1pPr>
          </a:lstStyle>
          <a:p>
            <a:r>
              <a:rPr lang="de-DE"/>
              <a:t>Company</a:t>
            </a:r>
            <a:br>
              <a:rPr lang="de-DE"/>
            </a:br>
            <a:r>
              <a:rPr lang="de-DE" err="1"/>
              <a:t>Campaign</a:t>
            </a:r>
            <a:r>
              <a:rPr lang="de-DE"/>
              <a:t> Name</a:t>
            </a:r>
          </a:p>
        </p:txBody>
      </p:sp>
      <p:sp>
        <p:nvSpPr>
          <p:cNvPr id="12" name="Textplatzhalter 24">
            <a:extLst>
              <a:ext uri="{FF2B5EF4-FFF2-40B4-BE49-F238E27FC236}">
                <a16:creationId xmlns:a16="http://schemas.microsoft.com/office/drawing/2014/main" id="{577AA609-59D7-3A43-83E2-92367624AC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0359" y="6223000"/>
            <a:ext cx="1255593" cy="302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40"/>
              </a:lnSpc>
              <a:buNone/>
              <a:defRPr sz="950" b="0" i="0" spc="50" baseline="0">
                <a:solidFill>
                  <a:schemeClr val="tx1"/>
                </a:solidFill>
                <a:latin typeface="Sneak Mono" pitchFamily="2" charset="77"/>
                <a:ea typeface="Anonymous Pro" panose="02060609030202000504" pitchFamily="49" charset="0"/>
              </a:defRPr>
            </a:lvl1pPr>
          </a:lstStyle>
          <a:p>
            <a:r>
              <a:rPr lang="de-DE"/>
              <a:t>[</a:t>
            </a:r>
            <a:r>
              <a:rPr lang="de-DE" err="1"/>
              <a:t>Document</a:t>
            </a:r>
            <a:r>
              <a:rPr lang="de-DE"/>
              <a:t>]</a:t>
            </a:r>
            <a:br>
              <a:rPr lang="de-DE"/>
            </a:br>
            <a:r>
              <a:rPr lang="de-DE"/>
              <a:t>[Version]</a:t>
            </a:r>
          </a:p>
        </p:txBody>
      </p:sp>
      <p:sp>
        <p:nvSpPr>
          <p:cNvPr id="14" name="Textplatzhalter 24">
            <a:extLst>
              <a:ext uri="{FF2B5EF4-FFF2-40B4-BE49-F238E27FC236}">
                <a16:creationId xmlns:a16="http://schemas.microsoft.com/office/drawing/2014/main" id="{BBD652BF-27F4-174D-AA85-DFC92987B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637312" y="6223000"/>
            <a:ext cx="1255593" cy="302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40"/>
              </a:lnSpc>
              <a:buNone/>
              <a:defRPr sz="950" b="0" i="0" spc="50" baseline="0">
                <a:solidFill>
                  <a:schemeClr val="tx1"/>
                </a:solidFill>
                <a:latin typeface="Sneak Mono" pitchFamily="2" charset="77"/>
                <a:ea typeface="Anonymous Pro" panose="02060609030202000504" pitchFamily="49" charset="0"/>
              </a:defRPr>
            </a:lvl1pPr>
          </a:lstStyle>
          <a:p>
            <a:r>
              <a:rPr lang="de-DE"/>
              <a:t>Phase Name</a:t>
            </a:r>
            <a:br>
              <a:rPr lang="de-DE"/>
            </a:br>
            <a:fld id="{5FCFF260-8441-4C45-AF3D-B2C8FF91048E}" type="datetime1">
              <a:rPr lang="de-DE" smtClean="0"/>
              <a:t>03.03.19</a:t>
            </a:fld>
            <a:endParaRPr lang="de-DE"/>
          </a:p>
        </p:txBody>
      </p:sp>
      <p:sp>
        <p:nvSpPr>
          <p:cNvPr id="18" name="Textplatzhalter 24">
            <a:extLst>
              <a:ext uri="{FF2B5EF4-FFF2-40B4-BE49-F238E27FC236}">
                <a16:creationId xmlns:a16="http://schemas.microsoft.com/office/drawing/2014/main" id="{14876A54-F7BE-2F4E-9C90-446AE754AD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8834" y="208086"/>
            <a:ext cx="5174331" cy="27492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340"/>
              </a:lnSpc>
              <a:buNone/>
              <a:defRPr sz="950" b="0" i="0" spc="50" baseline="0">
                <a:solidFill>
                  <a:schemeClr val="tx1"/>
                </a:solidFill>
                <a:latin typeface="Sneak Mono" pitchFamily="2" charset="77"/>
                <a:ea typeface="Anonymous Pro" panose="02060609030202000504" pitchFamily="49" charset="0"/>
              </a:defRPr>
            </a:lvl1pPr>
          </a:lstStyle>
          <a:p>
            <a:r>
              <a:rPr lang="de-DE"/>
              <a:t>Eine Initiative von Studio Hoekstra und Kemmler Kemmler</a:t>
            </a:r>
          </a:p>
        </p:txBody>
      </p:sp>
    </p:spTree>
    <p:extLst>
      <p:ext uri="{BB962C8B-B14F-4D97-AF65-F5344CB8AC3E}">
        <p14:creationId xmlns:p14="http://schemas.microsoft.com/office/powerpoint/2010/main" val="2462407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1511D8-2109-4341-9422-2F229D9714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D783044E-AABB-4D4C-8171-1759667867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9948" y="6223000"/>
            <a:ext cx="1255593" cy="302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40"/>
              </a:lnSpc>
              <a:buNone/>
              <a:defRPr sz="950" spc="50" baseline="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defRPr>
            </a:lvl1pPr>
          </a:lstStyle>
          <a:p>
            <a:r>
              <a:rPr lang="de-DE"/>
              <a:t>[Client]</a:t>
            </a:r>
            <a:br>
              <a:rPr lang="de-DE"/>
            </a:br>
            <a:r>
              <a:rPr lang="de-DE"/>
              <a:t>[Project]</a:t>
            </a:r>
          </a:p>
        </p:txBody>
      </p:sp>
      <p:sp>
        <p:nvSpPr>
          <p:cNvPr id="26" name="Textplatzhalter 24">
            <a:extLst>
              <a:ext uri="{FF2B5EF4-FFF2-40B4-BE49-F238E27FC236}">
                <a16:creationId xmlns:a16="http://schemas.microsoft.com/office/drawing/2014/main" id="{531AE32F-3C24-3B41-BB51-EC269C84A0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99006" y="6223000"/>
            <a:ext cx="1255593" cy="302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40"/>
              </a:lnSpc>
              <a:buNone/>
              <a:defRPr sz="950" spc="50" baseline="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defRPr>
            </a:lvl1pPr>
          </a:lstStyle>
          <a:p>
            <a:r>
              <a:rPr lang="de-DE"/>
              <a:t>Company</a:t>
            </a:r>
            <a:br>
              <a:rPr lang="de-DE"/>
            </a:br>
            <a:r>
              <a:rPr lang="de-DE" err="1"/>
              <a:t>Campaign</a:t>
            </a:r>
            <a:r>
              <a:rPr lang="de-DE"/>
              <a:t> Name</a:t>
            </a:r>
          </a:p>
        </p:txBody>
      </p:sp>
      <p:sp>
        <p:nvSpPr>
          <p:cNvPr id="27" name="Textplatzhalter 24">
            <a:extLst>
              <a:ext uri="{FF2B5EF4-FFF2-40B4-BE49-F238E27FC236}">
                <a16:creationId xmlns:a16="http://schemas.microsoft.com/office/drawing/2014/main" id="{49738284-291B-BC4E-9E41-0217F30F18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5028" y="6223000"/>
            <a:ext cx="1255593" cy="302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40"/>
              </a:lnSpc>
              <a:buNone/>
              <a:defRPr sz="950" spc="50" baseline="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defRPr>
            </a:lvl1pPr>
          </a:lstStyle>
          <a:p>
            <a:r>
              <a:rPr lang="de-DE"/>
              <a:t>[</a:t>
            </a:r>
            <a:r>
              <a:rPr lang="de-DE" err="1"/>
              <a:t>Document</a:t>
            </a:r>
            <a:r>
              <a:rPr lang="de-DE"/>
              <a:t>]</a:t>
            </a:r>
            <a:br>
              <a:rPr lang="de-DE"/>
            </a:br>
            <a:r>
              <a:rPr lang="de-DE"/>
              <a:t>[Version]</a:t>
            </a:r>
          </a:p>
        </p:txBody>
      </p:sp>
      <p:sp>
        <p:nvSpPr>
          <p:cNvPr id="28" name="Textplatzhalter 24">
            <a:extLst>
              <a:ext uri="{FF2B5EF4-FFF2-40B4-BE49-F238E27FC236}">
                <a16:creationId xmlns:a16="http://schemas.microsoft.com/office/drawing/2014/main" id="{483B5BDB-1F2C-FD40-99E0-39D190245A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3880" y="6223000"/>
            <a:ext cx="1255593" cy="302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40"/>
              </a:lnSpc>
              <a:buNone/>
              <a:defRPr sz="950" spc="50" baseline="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defRPr>
            </a:lvl1pPr>
          </a:lstStyle>
          <a:p>
            <a:r>
              <a:rPr lang="de-DE"/>
              <a:t>Phase Name</a:t>
            </a:r>
            <a:br>
              <a:rPr lang="de-DE"/>
            </a:br>
            <a:fld id="{E7D3D6B1-3A09-0743-8965-70EB898447EE}" type="datetime1">
              <a:rPr lang="de-DE" smtClean="0"/>
              <a:t>03.03.19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53BCDF5-FBE7-364C-961B-F120A68D43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412" y="2061077"/>
            <a:ext cx="6019376" cy="206529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34D1ACF-78B0-2449-B3B7-3741035E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075"/>
          <a:stretch/>
        </p:blipFill>
        <p:spPr>
          <a:xfrm>
            <a:off x="2916047" y="2742581"/>
            <a:ext cx="628130" cy="61624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2BE5F10-266E-344D-B65D-CFED4AF5AB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075"/>
          <a:stretch/>
        </p:blipFill>
        <p:spPr>
          <a:xfrm>
            <a:off x="6265392" y="2742581"/>
            <a:ext cx="628130" cy="61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82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044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6">
            <a:extLst>
              <a:ext uri="{FF2B5EF4-FFF2-40B4-BE49-F238E27FC236}">
                <a16:creationId xmlns:a16="http://schemas.microsoft.com/office/drawing/2014/main" id="{2471891B-B68A-EC43-B295-F91ADA7822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4" y="263309"/>
            <a:ext cx="7147390" cy="44465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b="0" i="0" spc="130" baseline="0">
                <a:latin typeface="Moderat Black" pitchFamily="2" charset="77"/>
              </a:defRPr>
            </a:lvl1pPr>
          </a:lstStyle>
          <a:p>
            <a:r>
              <a:rPr lang="de-DE"/>
              <a:t>POINT 1 (86PT/104PT)</a:t>
            </a:r>
          </a:p>
          <a:p>
            <a:pPr marL="0" marR="0" lvl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POINT 1 (86PT/104PT)</a:t>
            </a:r>
          </a:p>
          <a:p>
            <a:pPr marL="0" marR="0" lvl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POINT 1 (86PT/104PT)</a:t>
            </a:r>
          </a:p>
          <a:p>
            <a:pPr marL="0" marR="0" lvl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POINT 1 (86PT/104PT)</a:t>
            </a:r>
          </a:p>
          <a:p>
            <a:pPr marL="0" marR="0" lvl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POINT 1 (86PT/104PT)</a:t>
            </a:r>
          </a:p>
          <a:p>
            <a:pPr marL="0" marR="0" lvl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POINT 1 (86PT/104PT)</a:t>
            </a:r>
          </a:p>
          <a:p>
            <a:pPr marL="0" marR="0" lvl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endParaRPr lang="de-D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8D347C7-91B5-2C4B-9C76-53910DA35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4ED86CB4-2D5C-F644-9E51-7111F9A936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BE9399A-C48C-414D-B1D9-1600063E1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68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AC846DC-5D0C-614E-88CE-D835A9E40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4" y="263309"/>
            <a:ext cx="8587346" cy="45158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spc="60" baseline="0">
                <a:latin typeface="Moderat" pitchFamily="2" charset="77"/>
              </a:defRPr>
            </a:lvl1pPr>
          </a:lstStyle>
          <a:p>
            <a:r>
              <a:rPr lang="de-DE" err="1"/>
              <a:t>Social</a:t>
            </a:r>
            <a:r>
              <a:rPr lang="de-DE"/>
              <a:t> </a:t>
            </a:r>
            <a:r>
              <a:rPr lang="de-DE" err="1"/>
              <a:t>Social</a:t>
            </a:r>
            <a:r>
              <a:rPr lang="de-DE"/>
              <a:t> verbindet die kommunikative und gesellschaftliche Kraft der Kreativagenturen Kemmler Kemmler und Studio Hoekstra.</a:t>
            </a:r>
          </a:p>
          <a:p>
            <a:r>
              <a:rPr lang="de-DE"/>
              <a:t>Wir bieten strategische Beratung, Content Erstellung, Redaktion und Community Management für alle sozialen Netzwerke.</a:t>
            </a:r>
          </a:p>
          <a:p>
            <a:r>
              <a:rPr lang="en"/>
              <a:t>(</a:t>
            </a:r>
            <a:r>
              <a:rPr lang="en" err="1"/>
              <a:t>Bodytext</a:t>
            </a:r>
            <a:r>
              <a:rPr lang="en"/>
              <a:t>, 44pt/1,25)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4E0A54B-4829-8A46-AE05-5C465663B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D17CFE3E-30E9-B142-9E31-78244FB48B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638FCF1-6D8E-CC4E-B824-7BF29FE50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70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F7954BB-CDB2-3946-A4A6-D7F9E8EF2F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000"/>
            <a:ext cx="4068265" cy="34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8" name="Bildplatzhalter 9">
            <a:extLst>
              <a:ext uri="{FF2B5EF4-FFF2-40B4-BE49-F238E27FC236}">
                <a16:creationId xmlns:a16="http://schemas.microsoft.com/office/drawing/2014/main" id="{E3E30870-1886-BD40-AF3B-59B6BAAD25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431073"/>
            <a:ext cx="4068265" cy="34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7B2A677E-530B-C540-B13B-3BE248516C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6574" y="9000"/>
            <a:ext cx="4068265" cy="34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5D93B33E-CA17-1848-97FF-44ED6B2FB4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6574" y="3431073"/>
            <a:ext cx="4068265" cy="34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D9788C7D-5FCC-9044-8A47-AA7EF0E1C1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3147" y="9000"/>
            <a:ext cx="4068265" cy="34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2" name="Bildplatzhalter 9">
            <a:extLst>
              <a:ext uri="{FF2B5EF4-FFF2-40B4-BE49-F238E27FC236}">
                <a16:creationId xmlns:a16="http://schemas.microsoft.com/office/drawing/2014/main" id="{8E27D4E6-759A-2342-BBBA-93D220AC0A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3147" y="3431073"/>
            <a:ext cx="4068265" cy="34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404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628BD2E-2BF6-3F48-A058-1A7106F06E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"/>
            <a:ext cx="12192000" cy="6857554"/>
          </a:xfrm>
          <a:prstGeom prst="rect">
            <a:avLst/>
          </a:prstGeom>
        </p:spPr>
      </p:pic>
      <p:sp>
        <p:nvSpPr>
          <p:cNvPr id="3" name="Textplatzhalter 6">
            <a:extLst>
              <a:ext uri="{FF2B5EF4-FFF2-40B4-BE49-F238E27FC236}">
                <a16:creationId xmlns:a16="http://schemas.microsoft.com/office/drawing/2014/main" id="{BF94E5D2-CEEF-1146-A16B-CAE0C20321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646255"/>
            <a:ext cx="6096000" cy="148236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spc="50" baseline="0">
                <a:solidFill>
                  <a:schemeClr val="bg1"/>
                </a:solidFill>
                <a:latin typeface="Cormorant Garamond" pitchFamily="2" charset="77"/>
              </a:defRPr>
            </a:lvl1pPr>
          </a:lstStyle>
          <a:p>
            <a:r>
              <a:rPr lang="de-DE"/>
              <a:t>Grafikdesign</a:t>
            </a:r>
            <a:br>
              <a:rPr lang="de-DE"/>
            </a:br>
            <a:r>
              <a:rPr lang="de-DE"/>
              <a:t>Studio</a:t>
            </a: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4CFFAB38-5C89-AD41-88AC-BDB4E514C6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2646255"/>
            <a:ext cx="6089469" cy="148236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spc="50" baseline="0">
                <a:solidFill>
                  <a:schemeClr val="tx1"/>
                </a:solidFill>
                <a:latin typeface="Cormorant Garamond" pitchFamily="2" charset="77"/>
              </a:defRPr>
            </a:lvl1pPr>
          </a:lstStyle>
          <a:p>
            <a:r>
              <a:rPr lang="de-DE"/>
              <a:t>Advertising</a:t>
            </a:r>
            <a:br>
              <a:rPr lang="de-DE"/>
            </a:br>
            <a:r>
              <a:rPr lang="de-DE"/>
              <a:t>Agency</a:t>
            </a:r>
          </a:p>
        </p:txBody>
      </p:sp>
    </p:spTree>
    <p:extLst>
      <p:ext uri="{BB962C8B-B14F-4D97-AF65-F5344CB8AC3E}">
        <p14:creationId xmlns:p14="http://schemas.microsoft.com/office/powerpoint/2010/main" val="3691380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052AA92-4FCA-4241-9134-BD9F595F3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"/>
            <a:ext cx="12192000" cy="6857554"/>
          </a:xfrm>
          <a:prstGeom prst="rect">
            <a:avLst/>
          </a:prstGeom>
        </p:spPr>
      </p:pic>
      <p:sp>
        <p:nvSpPr>
          <p:cNvPr id="3" name="Textplatzhalter 6">
            <a:extLst>
              <a:ext uri="{FF2B5EF4-FFF2-40B4-BE49-F238E27FC236}">
                <a16:creationId xmlns:a16="http://schemas.microsoft.com/office/drawing/2014/main" id="{BAFAAD30-0A48-1C45-921B-701E16E920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63127"/>
            <a:ext cx="6089468" cy="1482364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ctr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spc="50" baseline="0">
                <a:solidFill>
                  <a:schemeClr val="bg1"/>
                </a:solidFill>
                <a:latin typeface="Cormorant Garamond" pitchFamily="2" charset="77"/>
              </a:defRPr>
            </a:lvl1pPr>
          </a:lstStyle>
          <a:p>
            <a:r>
              <a:rPr lang="de-DE" err="1"/>
              <a:t>edgy</a:t>
            </a:r>
            <a:endParaRPr lang="de-DE"/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610AAD0C-E917-1047-B13D-0813DCA524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2563127"/>
            <a:ext cx="6089469" cy="1482364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ctr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spc="50" baseline="0">
                <a:solidFill>
                  <a:schemeClr val="tx1"/>
                </a:solidFill>
                <a:latin typeface="Cormorant Garamond" pitchFamily="2" charset="77"/>
              </a:defRPr>
            </a:lvl1pPr>
          </a:lstStyle>
          <a:p>
            <a:r>
              <a:rPr lang="de-DE" err="1"/>
              <a:t>grown</a:t>
            </a:r>
            <a:r>
              <a:rPr lang="de-DE"/>
              <a:t> </a:t>
            </a:r>
            <a:r>
              <a:rPr lang="de-DE" err="1"/>
              <a:t>up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49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18">
            <a:extLst>
              <a:ext uri="{FF2B5EF4-FFF2-40B4-BE49-F238E27FC236}">
                <a16:creationId xmlns:a16="http://schemas.microsoft.com/office/drawing/2014/main" id="{D5936932-951C-A540-927E-A0DE895E09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12464" y="577354"/>
            <a:ext cx="4698672" cy="12041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cap="all" spc="180" baseline="0">
                <a:solidFill>
                  <a:srgbClr val="2F0046"/>
                </a:solidFill>
                <a:latin typeface="GT Walsheim Pro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98AA7B-07BC-E647-A7FE-D4A0B837C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12464" y="2254382"/>
            <a:ext cx="4659312" cy="351631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50000"/>
              <a:buFont typeface="Symbol" pitchFamily="2" charset="2"/>
              <a:buChar char="-"/>
              <a:defRPr b="0" i="0" cap="none" spc="0" baseline="0">
                <a:solidFill>
                  <a:srgbClr val="2F0046"/>
                </a:solidFill>
                <a:latin typeface="GT Walsheim Pro" pitchFamily="2" charset="77"/>
              </a:defRPr>
            </a:lvl1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4FABD9B-B91F-4147-81CF-62B298F18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3893" y="6256951"/>
            <a:ext cx="1007606" cy="367639"/>
          </a:xfrm>
          <a:prstGeom prst="rect">
            <a:avLst/>
          </a:prstGeom>
        </p:spPr>
      </p:pic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0D47A47B-FCAC-7248-94DE-DF127C3C99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5191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5386E8E-3C4C-E540-A743-0DFCD0878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"/>
            <a:ext cx="12192000" cy="6857554"/>
          </a:xfrm>
          <a:prstGeom prst="rect">
            <a:avLst/>
          </a:prstGeom>
        </p:spPr>
      </p:pic>
      <p:sp>
        <p:nvSpPr>
          <p:cNvPr id="3" name="Textplatzhalter 6">
            <a:extLst>
              <a:ext uri="{FF2B5EF4-FFF2-40B4-BE49-F238E27FC236}">
                <a16:creationId xmlns:a16="http://schemas.microsoft.com/office/drawing/2014/main" id="{5B07F841-90AE-6645-96B2-2465822DBA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31" y="561184"/>
            <a:ext cx="6076408" cy="5704537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ctr" defTabSz="914355" rtl="0" eaLnBrk="1" fontAlgn="auto" latinLnBrk="0" hangingPunct="1">
              <a:lnSpc>
                <a:spcPts val="3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40" baseline="0">
                <a:solidFill>
                  <a:schemeClr val="bg1"/>
                </a:solidFill>
                <a:latin typeface="Cormorant Garamond" pitchFamily="2" charset="77"/>
              </a:defRPr>
            </a:lvl1pPr>
          </a:lstStyle>
          <a:p>
            <a:r>
              <a:rPr lang="de-DE" err="1"/>
              <a:t>Hello</a:t>
            </a:r>
            <a:r>
              <a:rPr lang="de-DE"/>
              <a:t> </a:t>
            </a:r>
            <a:r>
              <a:rPr lang="de-DE" err="1"/>
              <a:t>Me</a:t>
            </a:r>
            <a:r>
              <a:rPr lang="de-DE"/>
              <a:t/>
            </a:r>
            <a:br>
              <a:rPr lang="de-DE"/>
            </a:br>
            <a:r>
              <a:rPr lang="de-DE"/>
              <a:t>Bureau Mirko </a:t>
            </a:r>
            <a:r>
              <a:rPr lang="de-DE" err="1"/>
              <a:t>Borsche</a:t>
            </a:r>
            <a:r>
              <a:rPr lang="de-DE"/>
              <a:t/>
            </a:r>
            <a:br>
              <a:rPr lang="de-DE"/>
            </a:br>
            <a:r>
              <a:rPr lang="de-DE"/>
              <a:t>Studio Manuel Raeder</a:t>
            </a:r>
            <a:br>
              <a:rPr lang="de-DE"/>
            </a:br>
            <a:r>
              <a:rPr lang="de-DE" err="1"/>
              <a:t>Bus.Group</a:t>
            </a:r>
            <a:r>
              <a:rPr lang="de-DE"/>
              <a:t/>
            </a:r>
            <a:br>
              <a:rPr lang="de-DE"/>
            </a:br>
            <a:r>
              <a:rPr lang="de-DE"/>
              <a:t>Bureau Mario Lombardo</a:t>
            </a:r>
            <a:br>
              <a:rPr lang="de-DE"/>
            </a:br>
            <a:r>
              <a:rPr lang="de-DE"/>
              <a:t>Hort</a:t>
            </a:r>
            <a:br>
              <a:rPr lang="de-DE"/>
            </a:br>
            <a:r>
              <a:rPr lang="de-DE"/>
              <a:t>M23 Fons </a:t>
            </a:r>
            <a:r>
              <a:rPr lang="de-DE" err="1"/>
              <a:t>Hickmann</a:t>
            </a:r>
            <a:r>
              <a:rPr lang="de-DE"/>
              <a:t/>
            </a:r>
            <a:br>
              <a:rPr lang="de-DE"/>
            </a:br>
            <a:r>
              <a:rPr lang="de-DE"/>
              <a:t>Double Standards</a:t>
            </a:r>
            <a:br>
              <a:rPr lang="de-DE"/>
            </a:br>
            <a:r>
              <a:rPr lang="de-DE" err="1"/>
              <a:t>Herburg</a:t>
            </a:r>
            <a:r>
              <a:rPr lang="de-DE"/>
              <a:t> Weiland</a:t>
            </a:r>
            <a:br>
              <a:rPr lang="de-DE"/>
            </a:br>
            <a:r>
              <a:rPr lang="de-DE"/>
              <a:t>Studio Grotesk</a:t>
            </a:r>
            <a:br>
              <a:rPr lang="de-DE"/>
            </a:br>
            <a:r>
              <a:rPr lang="de-DE"/>
              <a:t>Studio Sven Hausherr</a:t>
            </a:r>
            <a:br>
              <a:rPr lang="de-DE"/>
            </a:br>
            <a:r>
              <a:rPr lang="de-DE"/>
              <a:t>Johannes Breyer</a:t>
            </a:r>
            <a:br>
              <a:rPr lang="de-DE"/>
            </a:br>
            <a:r>
              <a:rPr lang="de-DE"/>
              <a:t>…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EBE80D55-84B3-B543-B6A7-14C4733888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561184"/>
            <a:ext cx="6102531" cy="5704537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ctr" defTabSz="914355" rtl="0" eaLnBrk="1" fontAlgn="auto" latinLnBrk="0" hangingPunct="1">
              <a:lnSpc>
                <a:spcPts val="3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40" baseline="0">
                <a:solidFill>
                  <a:schemeClr val="tx1"/>
                </a:solidFill>
                <a:latin typeface="Cormorant Garamond" pitchFamily="2" charset="77"/>
              </a:defRPr>
            </a:lvl1pPr>
          </a:lstStyle>
          <a:p>
            <a:r>
              <a:rPr lang="de-DE"/>
              <a:t>Ogilvy</a:t>
            </a:r>
            <a:br>
              <a:rPr lang="de-DE"/>
            </a:br>
            <a:r>
              <a:rPr lang="de-DE"/>
              <a:t>Heimat</a:t>
            </a:r>
            <a:br>
              <a:rPr lang="de-DE"/>
            </a:br>
            <a:r>
              <a:rPr lang="de-DE"/>
              <a:t>Serviceplan</a:t>
            </a:r>
            <a:br>
              <a:rPr lang="de-DE"/>
            </a:br>
            <a:r>
              <a:rPr lang="de-DE"/>
              <a:t>Jung von Matt</a:t>
            </a:r>
            <a:br>
              <a:rPr lang="de-DE"/>
            </a:br>
            <a:r>
              <a:rPr lang="de-DE"/>
              <a:t>Fischer Appelt</a:t>
            </a:r>
            <a:br>
              <a:rPr lang="de-DE"/>
            </a:br>
            <a:r>
              <a:rPr lang="de-DE" err="1"/>
              <a:t>Kolle</a:t>
            </a:r>
            <a:r>
              <a:rPr lang="de-DE"/>
              <a:t> </a:t>
            </a:r>
            <a:r>
              <a:rPr lang="de-DE" err="1"/>
              <a:t>Rebbe</a:t>
            </a:r>
            <a:r>
              <a:rPr lang="de-DE"/>
              <a:t/>
            </a:r>
            <a:br>
              <a:rPr lang="de-DE"/>
            </a:br>
            <a:r>
              <a:rPr lang="de-DE"/>
              <a:t>Hirschen Group</a:t>
            </a:r>
            <a:br>
              <a:rPr lang="de-DE"/>
            </a:br>
            <a:r>
              <a:rPr lang="de-DE"/>
              <a:t>Saatchi &amp; Saatchi</a:t>
            </a:r>
            <a:br>
              <a:rPr lang="de-DE"/>
            </a:br>
            <a:r>
              <a:rPr lang="de-DE"/>
              <a:t>DDB Group</a:t>
            </a:r>
            <a:br>
              <a:rPr lang="de-DE"/>
            </a:br>
            <a:r>
              <a:rPr lang="de-DE" err="1"/>
              <a:t>Thjnk</a:t>
            </a:r>
            <a:r>
              <a:rPr lang="de-DE"/>
              <a:t/>
            </a:r>
            <a:br>
              <a:rPr lang="de-DE"/>
            </a:br>
            <a:r>
              <a:rPr lang="de-DE"/>
              <a:t>Leo Burnett</a:t>
            </a:r>
            <a:br>
              <a:rPr lang="de-DE"/>
            </a:br>
            <a:r>
              <a:rPr lang="de-DE"/>
              <a:t>Scholz &amp; </a:t>
            </a:r>
            <a:r>
              <a:rPr lang="de-DE" err="1"/>
              <a:t>Friends</a:t>
            </a:r>
            <a:r>
              <a:rPr lang="de-DE"/>
              <a:t/>
            </a:r>
            <a:br>
              <a:rPr lang="de-DE"/>
            </a:br>
            <a:r>
              <a:rPr lang="de-DE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69922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F9BA61B6-6090-144C-8867-D559A17F322A}"/>
              </a:ext>
            </a:extLst>
          </p:cNvPr>
          <p:cNvSpPr/>
          <p:nvPr userDrawn="1"/>
        </p:nvSpPr>
        <p:spPr>
          <a:xfrm>
            <a:off x="334985" y="3532982"/>
            <a:ext cx="11522031" cy="693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C158C687-82CB-1F40-AC07-113356DA9806}"/>
              </a:ext>
            </a:extLst>
          </p:cNvPr>
          <p:cNvCxnSpPr>
            <a:cxnSpLocks/>
            <a:stCxn id="28" idx="1"/>
            <a:endCxn id="28" idx="3"/>
          </p:cNvCxnSpPr>
          <p:nvPr userDrawn="1"/>
        </p:nvCxnSpPr>
        <p:spPr>
          <a:xfrm>
            <a:off x="334985" y="3879963"/>
            <a:ext cx="115220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59A77298-92E8-D140-8C68-0ACC82179AD5}"/>
              </a:ext>
            </a:extLst>
          </p:cNvPr>
          <p:cNvSpPr/>
          <p:nvPr userDrawn="1"/>
        </p:nvSpPr>
        <p:spPr>
          <a:xfrm>
            <a:off x="334985" y="332582"/>
            <a:ext cx="11522031" cy="693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C9DE9FB-1182-E14E-B0C9-011716A7C9FF}"/>
              </a:ext>
            </a:extLst>
          </p:cNvPr>
          <p:cNvCxnSpPr>
            <a:cxnSpLocks/>
            <a:stCxn id="7" idx="1"/>
            <a:endCxn id="7" idx="3"/>
          </p:cNvCxnSpPr>
          <p:nvPr userDrawn="1"/>
        </p:nvCxnSpPr>
        <p:spPr>
          <a:xfrm>
            <a:off x="334985" y="679563"/>
            <a:ext cx="115220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EFDC5FA-EDFD-A248-B346-F3C8F8897F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7883" y="332582"/>
            <a:ext cx="2736235" cy="3427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STRATEGY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D53AFFC1-5D3E-A24E-BCFE-914099FB9A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7883" y="679451"/>
            <a:ext cx="2736235" cy="342900"/>
          </a:xfrm>
          <a:prstGeom prst="rect">
            <a:avLst/>
          </a:prstGeom>
        </p:spPr>
        <p:txBody>
          <a:bodyPr anchor="ctr"/>
          <a:lstStyle>
            <a:lvl1pPr marL="0" marR="0" indent="0" algn="ctr" defTabSz="914355" rtl="0" eaLnBrk="1" fontAlgn="auto" latinLnBrk="0" hangingPunct="1">
              <a:lnSpc>
                <a:spcPts val="15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pc="5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"/>
              <a:t>Bringing some </a:t>
            </a:r>
            <a:r>
              <a:rPr lang="en" err="1"/>
              <a:t>rigour</a:t>
            </a:r>
            <a:r>
              <a:rPr lang="en"/>
              <a:t> to fashion.</a:t>
            </a:r>
          </a:p>
        </p:txBody>
      </p:sp>
      <p:sp>
        <p:nvSpPr>
          <p:cNvPr id="14" name="Dreieck 13">
            <a:extLst>
              <a:ext uri="{FF2B5EF4-FFF2-40B4-BE49-F238E27FC236}">
                <a16:creationId xmlns:a16="http://schemas.microsoft.com/office/drawing/2014/main" id="{D7755565-77F4-0249-BC73-880A6BB2419F}"/>
              </a:ext>
            </a:extLst>
          </p:cNvPr>
          <p:cNvSpPr/>
          <p:nvPr userDrawn="1"/>
        </p:nvSpPr>
        <p:spPr>
          <a:xfrm rot="10800000">
            <a:off x="5830600" y="1350930"/>
            <a:ext cx="530799" cy="27921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298406F-A0E8-124D-B7B8-FC14BD912CA2}"/>
              </a:ext>
            </a:extLst>
          </p:cNvPr>
          <p:cNvSpPr/>
          <p:nvPr userDrawn="1"/>
        </p:nvSpPr>
        <p:spPr>
          <a:xfrm>
            <a:off x="334985" y="1927466"/>
            <a:ext cx="11522031" cy="693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6C995108-AA68-064D-8A04-585FBC34E975}"/>
              </a:ext>
            </a:extLst>
          </p:cNvPr>
          <p:cNvCxnSpPr>
            <a:cxnSpLocks/>
            <a:stCxn id="15" idx="1"/>
            <a:endCxn id="15" idx="3"/>
          </p:cNvCxnSpPr>
          <p:nvPr userDrawn="1"/>
        </p:nvCxnSpPr>
        <p:spPr>
          <a:xfrm>
            <a:off x="334985" y="2274447"/>
            <a:ext cx="115220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14B74C2B-BFD6-EB40-92E4-F23D85C50C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7883" y="1927466"/>
            <a:ext cx="2736235" cy="336349"/>
          </a:xfrm>
          <a:prstGeom prst="rect">
            <a:avLst/>
          </a:prstGeom>
        </p:spPr>
        <p:txBody>
          <a:bodyPr anchor="ctr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400" b="0" i="0" spc="125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CONCEPT DEVELOPMENT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68A806EC-BFD3-904D-94E0-04724593DC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7883" y="2282610"/>
            <a:ext cx="2736235" cy="338818"/>
          </a:xfrm>
          <a:prstGeom prst="rect">
            <a:avLst/>
          </a:prstGeom>
        </p:spPr>
        <p:txBody>
          <a:bodyPr anchor="ctr"/>
          <a:lstStyle>
            <a:lvl1pPr marL="0" marR="0" indent="0" algn="ctr" defTabSz="914355" rtl="0" eaLnBrk="1" fontAlgn="auto" latinLnBrk="0" hangingPunct="1">
              <a:lnSpc>
                <a:spcPts val="15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Beauty </a:t>
            </a:r>
            <a:r>
              <a:rPr lang="de-DE" err="1"/>
              <a:t>with</a:t>
            </a:r>
            <a:r>
              <a:rPr lang="de-DE"/>
              <a:t> a </a:t>
            </a:r>
            <a:r>
              <a:rPr lang="de-DE" err="1"/>
              <a:t>punch</a:t>
            </a:r>
            <a:r>
              <a:rPr lang="de-DE"/>
              <a:t>.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5BC51612-EBF8-9A4D-A067-1A65C9F94A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7883" y="3537177"/>
            <a:ext cx="2736235" cy="338593"/>
          </a:xfrm>
          <a:prstGeom prst="rect">
            <a:avLst/>
          </a:prstGeom>
        </p:spPr>
        <p:txBody>
          <a:bodyPr anchor="ctr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400" b="0" i="0" spc="125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CHANNEL PLANNING</a:t>
            </a: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FE5118FA-060E-7C4C-A88E-CA27115D1A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9433" y="3888127"/>
            <a:ext cx="3114878" cy="338705"/>
          </a:xfrm>
          <a:prstGeom prst="rect">
            <a:avLst/>
          </a:prstGeom>
        </p:spPr>
        <p:txBody>
          <a:bodyPr anchor="ctr"/>
          <a:lstStyle>
            <a:lvl1pPr marL="0" marR="0" indent="0" algn="ctr" defTabSz="914355" rtl="0" eaLnBrk="1" fontAlgn="auto" latinLnBrk="0" hangingPunct="1">
              <a:lnSpc>
                <a:spcPts val="15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"/>
              <a:t>Reaching people's eyes, minds and hearts.</a:t>
            </a:r>
          </a:p>
        </p:txBody>
      </p:sp>
      <p:sp>
        <p:nvSpPr>
          <p:cNvPr id="23" name="Dreieck 22">
            <a:extLst>
              <a:ext uri="{FF2B5EF4-FFF2-40B4-BE49-F238E27FC236}">
                <a16:creationId xmlns:a16="http://schemas.microsoft.com/office/drawing/2014/main" id="{95358B64-91C0-7C4C-AEAF-39F2BB8641E8}"/>
              </a:ext>
            </a:extLst>
          </p:cNvPr>
          <p:cNvSpPr/>
          <p:nvPr userDrawn="1"/>
        </p:nvSpPr>
        <p:spPr>
          <a:xfrm rot="10800000">
            <a:off x="5830600" y="2951129"/>
            <a:ext cx="530799" cy="27921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4" name="Dreieck 23">
            <a:extLst>
              <a:ext uri="{FF2B5EF4-FFF2-40B4-BE49-F238E27FC236}">
                <a16:creationId xmlns:a16="http://schemas.microsoft.com/office/drawing/2014/main" id="{CA10A432-6D15-894F-BA04-E96792A5EEE4}"/>
              </a:ext>
            </a:extLst>
          </p:cNvPr>
          <p:cNvSpPr/>
          <p:nvPr userDrawn="1"/>
        </p:nvSpPr>
        <p:spPr>
          <a:xfrm rot="10800000">
            <a:off x="5825283" y="4551329"/>
            <a:ext cx="530799" cy="27921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5" name="Dreieck 24">
            <a:extLst>
              <a:ext uri="{FF2B5EF4-FFF2-40B4-BE49-F238E27FC236}">
                <a16:creationId xmlns:a16="http://schemas.microsoft.com/office/drawing/2014/main" id="{7B6153A8-17BC-5140-8A76-BF8EAB55F8EF}"/>
              </a:ext>
            </a:extLst>
          </p:cNvPr>
          <p:cNvSpPr/>
          <p:nvPr userDrawn="1"/>
        </p:nvSpPr>
        <p:spPr>
          <a:xfrm rot="10800000">
            <a:off x="1917564" y="4551329"/>
            <a:ext cx="530799" cy="27921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6" name="Dreieck 25">
            <a:extLst>
              <a:ext uri="{FF2B5EF4-FFF2-40B4-BE49-F238E27FC236}">
                <a16:creationId xmlns:a16="http://schemas.microsoft.com/office/drawing/2014/main" id="{A05A95F3-B587-A44B-91A7-9FF5AFDF06F0}"/>
              </a:ext>
            </a:extLst>
          </p:cNvPr>
          <p:cNvSpPr/>
          <p:nvPr userDrawn="1"/>
        </p:nvSpPr>
        <p:spPr>
          <a:xfrm rot="10800000">
            <a:off x="9733003" y="4551329"/>
            <a:ext cx="530799" cy="27921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6F09B2BB-9FB0-3D4D-BE7E-A0BCA7C87570}"/>
              </a:ext>
            </a:extLst>
          </p:cNvPr>
          <p:cNvSpPr/>
          <p:nvPr userDrawn="1"/>
        </p:nvSpPr>
        <p:spPr>
          <a:xfrm>
            <a:off x="334985" y="5149131"/>
            <a:ext cx="3673751" cy="693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B65E99E4-D3C5-9344-A4EA-4B975E50374D}"/>
              </a:ext>
            </a:extLst>
          </p:cNvPr>
          <p:cNvCxnSpPr>
            <a:cxnSpLocks/>
            <a:stCxn id="30" idx="1"/>
          </p:cNvCxnSpPr>
          <p:nvPr userDrawn="1"/>
        </p:nvCxnSpPr>
        <p:spPr>
          <a:xfrm>
            <a:off x="334985" y="5496112"/>
            <a:ext cx="36737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platzhalter 10">
            <a:extLst>
              <a:ext uri="{FF2B5EF4-FFF2-40B4-BE49-F238E27FC236}">
                <a16:creationId xmlns:a16="http://schemas.microsoft.com/office/drawing/2014/main" id="{EE249B8B-2E87-2B45-962B-552E1FE62E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4984" y="5159764"/>
            <a:ext cx="3673751" cy="332155"/>
          </a:xfrm>
          <a:prstGeom prst="rect">
            <a:avLst/>
          </a:prstGeom>
        </p:spPr>
        <p:txBody>
          <a:bodyPr anchor="ctr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400" b="0" i="0" spc="125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FILM</a:t>
            </a:r>
          </a:p>
        </p:txBody>
      </p:sp>
      <p:sp>
        <p:nvSpPr>
          <p:cNvPr id="35" name="Textplatzhalter 10">
            <a:extLst>
              <a:ext uri="{FF2B5EF4-FFF2-40B4-BE49-F238E27FC236}">
                <a16:creationId xmlns:a16="http://schemas.microsoft.com/office/drawing/2014/main" id="{8707891B-13CF-8F4F-A064-B44451116D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4984" y="5496112"/>
            <a:ext cx="3673751" cy="342787"/>
          </a:xfrm>
          <a:prstGeom prst="rect">
            <a:avLst/>
          </a:prstGeom>
        </p:spPr>
        <p:txBody>
          <a:bodyPr anchor="ctr"/>
          <a:lstStyle>
            <a:lvl1pPr marL="0" marR="0" indent="0" algn="ctr" defTabSz="914355" rtl="0" eaLnBrk="1" fontAlgn="auto" latinLnBrk="0" hangingPunct="1">
              <a:lnSpc>
                <a:spcPts val="15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Touching</a:t>
            </a:r>
            <a:r>
              <a:rPr lang="de-DE"/>
              <a:t> </a:t>
            </a:r>
            <a:r>
              <a:rPr lang="de-DE" err="1"/>
              <a:t>people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stories</a:t>
            </a:r>
            <a:r>
              <a:rPr lang="de-DE"/>
              <a:t>.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66B6273E-7A5E-EA4E-95E3-761341382E89}"/>
              </a:ext>
            </a:extLst>
          </p:cNvPr>
          <p:cNvSpPr/>
          <p:nvPr userDrawn="1"/>
        </p:nvSpPr>
        <p:spPr>
          <a:xfrm>
            <a:off x="4258654" y="5149131"/>
            <a:ext cx="3673751" cy="693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5FEC5E2A-9CA2-0E42-BC30-34EFBD68A76C}"/>
              </a:ext>
            </a:extLst>
          </p:cNvPr>
          <p:cNvCxnSpPr>
            <a:cxnSpLocks/>
            <a:stCxn id="36" idx="1"/>
            <a:endCxn id="36" idx="3"/>
          </p:cNvCxnSpPr>
          <p:nvPr userDrawn="1"/>
        </p:nvCxnSpPr>
        <p:spPr>
          <a:xfrm>
            <a:off x="4258654" y="5496112"/>
            <a:ext cx="36737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platzhalter 10">
            <a:extLst>
              <a:ext uri="{FF2B5EF4-FFF2-40B4-BE49-F238E27FC236}">
                <a16:creationId xmlns:a16="http://schemas.microsoft.com/office/drawing/2014/main" id="{2D7C2EA3-9D32-804C-B7C9-56530C37D7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58653" y="5159763"/>
            <a:ext cx="3673751" cy="336235"/>
          </a:xfrm>
          <a:prstGeom prst="rect">
            <a:avLst/>
          </a:prstGeom>
        </p:spPr>
        <p:txBody>
          <a:bodyPr anchor="ctr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400" b="0" i="0" spc="125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DIGITAL</a:t>
            </a:r>
          </a:p>
        </p:txBody>
      </p:sp>
      <p:sp>
        <p:nvSpPr>
          <p:cNvPr id="39" name="Textplatzhalter 10">
            <a:extLst>
              <a:ext uri="{FF2B5EF4-FFF2-40B4-BE49-F238E27FC236}">
                <a16:creationId xmlns:a16="http://schemas.microsoft.com/office/drawing/2014/main" id="{47FE94DE-7499-3446-A4A4-EEC81556F1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58653" y="5496112"/>
            <a:ext cx="3673751" cy="342787"/>
          </a:xfrm>
          <a:prstGeom prst="rect">
            <a:avLst/>
          </a:prstGeom>
        </p:spPr>
        <p:txBody>
          <a:bodyPr anchor="ctr"/>
          <a:lstStyle>
            <a:lvl1pPr marL="0" marR="0" indent="0" algn="ctr" defTabSz="914355" rtl="0" eaLnBrk="1" fontAlgn="auto" latinLnBrk="0" hangingPunct="1">
              <a:lnSpc>
                <a:spcPts val="15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"/>
              <a:t>Sticky content for the mobile age.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2D717A73-DF4D-F34B-A53D-3A773FD93B53}"/>
              </a:ext>
            </a:extLst>
          </p:cNvPr>
          <p:cNvSpPr/>
          <p:nvPr userDrawn="1"/>
        </p:nvSpPr>
        <p:spPr>
          <a:xfrm>
            <a:off x="8171690" y="5149131"/>
            <a:ext cx="3673751" cy="693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C7E298FC-7074-D84A-8A9D-1246313F6F45}"/>
              </a:ext>
            </a:extLst>
          </p:cNvPr>
          <p:cNvCxnSpPr>
            <a:cxnSpLocks/>
            <a:stCxn id="40" idx="1"/>
            <a:endCxn id="40" idx="3"/>
          </p:cNvCxnSpPr>
          <p:nvPr userDrawn="1"/>
        </p:nvCxnSpPr>
        <p:spPr>
          <a:xfrm>
            <a:off x="8171690" y="5496112"/>
            <a:ext cx="36737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platzhalter 10">
            <a:extLst>
              <a:ext uri="{FF2B5EF4-FFF2-40B4-BE49-F238E27FC236}">
                <a16:creationId xmlns:a16="http://schemas.microsoft.com/office/drawing/2014/main" id="{1CA0191E-1FD4-0B40-847F-70EBEE833B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71690" y="5159763"/>
            <a:ext cx="3673751" cy="336234"/>
          </a:xfrm>
          <a:prstGeom prst="rect">
            <a:avLst/>
          </a:prstGeom>
        </p:spPr>
        <p:txBody>
          <a:bodyPr anchor="ctr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400" b="0" i="0" spc="125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PHYSICAL</a:t>
            </a:r>
          </a:p>
        </p:txBody>
      </p:sp>
      <p:sp>
        <p:nvSpPr>
          <p:cNvPr id="43" name="Textplatzhalter 10">
            <a:extLst>
              <a:ext uri="{FF2B5EF4-FFF2-40B4-BE49-F238E27FC236}">
                <a16:creationId xmlns:a16="http://schemas.microsoft.com/office/drawing/2014/main" id="{062C9403-5C61-0E47-8F45-3C69D6A11D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71690" y="5495997"/>
            <a:ext cx="3673751" cy="342902"/>
          </a:xfrm>
          <a:prstGeom prst="rect">
            <a:avLst/>
          </a:prstGeom>
        </p:spPr>
        <p:txBody>
          <a:bodyPr anchor="ctr"/>
          <a:lstStyle>
            <a:lvl1pPr marL="0" marR="0" indent="0" algn="ctr" defTabSz="914355" rtl="0" eaLnBrk="1" fontAlgn="auto" latinLnBrk="0" hangingPunct="1">
              <a:lnSpc>
                <a:spcPts val="15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"/>
              <a:t>Real experiences in a digital world. 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968BD3BB-8512-324A-868E-E1A5CE487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5" name="Textplatzhalter 10">
            <a:extLst>
              <a:ext uri="{FF2B5EF4-FFF2-40B4-BE49-F238E27FC236}">
                <a16:creationId xmlns:a16="http://schemas.microsoft.com/office/drawing/2014/main" id="{C688F9AD-CB6B-D240-91DD-AC5DB5774A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84765CB4-4065-9542-841E-E0DB8F444B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25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42CE8CF-AF00-5D4B-BB3C-908E7745C1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44" name="Bildplatzhalter 21">
            <a:extLst>
              <a:ext uri="{FF2B5EF4-FFF2-40B4-BE49-F238E27FC236}">
                <a16:creationId xmlns:a16="http://schemas.microsoft.com/office/drawing/2014/main" id="{A9A8A46E-FD98-3645-B0E3-12EE3D700B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8081" y="966788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5" name="Bildplatzhalter 21">
            <a:extLst>
              <a:ext uri="{FF2B5EF4-FFF2-40B4-BE49-F238E27FC236}">
                <a16:creationId xmlns:a16="http://schemas.microsoft.com/office/drawing/2014/main" id="{CF74534C-89B5-B94A-8383-78CEE29D889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1696" y="966788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6" name="Bildplatzhalter 21">
            <a:extLst>
              <a:ext uri="{FF2B5EF4-FFF2-40B4-BE49-F238E27FC236}">
                <a16:creationId xmlns:a16="http://schemas.microsoft.com/office/drawing/2014/main" id="{273E01C3-2157-3740-A7EB-ADB8C1FAE9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5311" y="966788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7" name="Bildplatzhalter 21">
            <a:extLst>
              <a:ext uri="{FF2B5EF4-FFF2-40B4-BE49-F238E27FC236}">
                <a16:creationId xmlns:a16="http://schemas.microsoft.com/office/drawing/2014/main" id="{32F3AC10-F8D6-2D43-9644-2C73DD11F1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78926" y="966788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8" name="Bildplatzhalter 21">
            <a:extLst>
              <a:ext uri="{FF2B5EF4-FFF2-40B4-BE49-F238E27FC236}">
                <a16:creationId xmlns:a16="http://schemas.microsoft.com/office/drawing/2014/main" id="{39A2ABEF-2523-BA43-8DA6-67B1718DE4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081" y="2286507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9" name="Bildplatzhalter 21">
            <a:extLst>
              <a:ext uri="{FF2B5EF4-FFF2-40B4-BE49-F238E27FC236}">
                <a16:creationId xmlns:a16="http://schemas.microsoft.com/office/drawing/2014/main" id="{4DA64538-A68D-4048-89A0-87EA7363E6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31696" y="2286507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0" name="Bildplatzhalter 21">
            <a:extLst>
              <a:ext uri="{FF2B5EF4-FFF2-40B4-BE49-F238E27FC236}">
                <a16:creationId xmlns:a16="http://schemas.microsoft.com/office/drawing/2014/main" id="{1496F605-6FC2-1B4F-8FD6-D9814FCF08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05311" y="2286507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1" name="Bildplatzhalter 21">
            <a:extLst>
              <a:ext uri="{FF2B5EF4-FFF2-40B4-BE49-F238E27FC236}">
                <a16:creationId xmlns:a16="http://schemas.microsoft.com/office/drawing/2014/main" id="{6399A83B-3894-B741-A830-147D95D1E3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78926" y="2286507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2" name="Bildplatzhalter 21">
            <a:extLst>
              <a:ext uri="{FF2B5EF4-FFF2-40B4-BE49-F238E27FC236}">
                <a16:creationId xmlns:a16="http://schemas.microsoft.com/office/drawing/2014/main" id="{C400E640-894B-984D-8723-52B33E4B629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8081" y="3606226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3" name="Bildplatzhalter 21">
            <a:extLst>
              <a:ext uri="{FF2B5EF4-FFF2-40B4-BE49-F238E27FC236}">
                <a16:creationId xmlns:a16="http://schemas.microsoft.com/office/drawing/2014/main" id="{3C1B7270-DBBC-9C4E-BCD7-BDA10C4A16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31696" y="3606226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4" name="Bildplatzhalter 21">
            <a:extLst>
              <a:ext uri="{FF2B5EF4-FFF2-40B4-BE49-F238E27FC236}">
                <a16:creationId xmlns:a16="http://schemas.microsoft.com/office/drawing/2014/main" id="{23D5144B-655F-E844-88B4-F6FA419AB6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05311" y="3606226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5" name="Bildplatzhalter 21">
            <a:extLst>
              <a:ext uri="{FF2B5EF4-FFF2-40B4-BE49-F238E27FC236}">
                <a16:creationId xmlns:a16="http://schemas.microsoft.com/office/drawing/2014/main" id="{03085768-08D8-ED43-8E02-0241F6E71D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78926" y="3606226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6" name="Bildplatzhalter 21">
            <a:extLst>
              <a:ext uri="{FF2B5EF4-FFF2-40B4-BE49-F238E27FC236}">
                <a16:creationId xmlns:a16="http://schemas.microsoft.com/office/drawing/2014/main" id="{8CBCA9A4-0745-8F4D-9028-32A8C3E0D1C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58081" y="4925945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7" name="Bildplatzhalter 21">
            <a:extLst>
              <a:ext uri="{FF2B5EF4-FFF2-40B4-BE49-F238E27FC236}">
                <a16:creationId xmlns:a16="http://schemas.microsoft.com/office/drawing/2014/main" id="{0C20712D-1C1A-BC49-89C8-9413AB71D69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731696" y="4925945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8" name="Bildplatzhalter 21">
            <a:extLst>
              <a:ext uri="{FF2B5EF4-FFF2-40B4-BE49-F238E27FC236}">
                <a16:creationId xmlns:a16="http://schemas.microsoft.com/office/drawing/2014/main" id="{80DE1A6B-D4EC-7341-A0E1-8DFB6155428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705311" y="4925945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9" name="Bildplatzhalter 21">
            <a:extLst>
              <a:ext uri="{FF2B5EF4-FFF2-40B4-BE49-F238E27FC236}">
                <a16:creationId xmlns:a16="http://schemas.microsoft.com/office/drawing/2014/main" id="{EF79563E-26FB-C14F-AA73-54E06345F7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678926" y="4925945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350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6F308B3D-533A-4641-9A1E-1C21FBDD58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0" name="Bildplatzhalter 21">
            <a:extLst>
              <a:ext uri="{FF2B5EF4-FFF2-40B4-BE49-F238E27FC236}">
                <a16:creationId xmlns:a16="http://schemas.microsoft.com/office/drawing/2014/main" id="{6C3A32A3-32DA-CC4B-B7B2-62FBBDDC67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8081" y="966788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1" name="Bildplatzhalter 21">
            <a:extLst>
              <a:ext uri="{FF2B5EF4-FFF2-40B4-BE49-F238E27FC236}">
                <a16:creationId xmlns:a16="http://schemas.microsoft.com/office/drawing/2014/main" id="{898AD314-BE3B-074E-B5F6-9B32AB2FD11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1696" y="966788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3165D223-6D9B-334B-8E21-BAC5F91CF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5311" y="966788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3" name="Bildplatzhalter 21">
            <a:extLst>
              <a:ext uri="{FF2B5EF4-FFF2-40B4-BE49-F238E27FC236}">
                <a16:creationId xmlns:a16="http://schemas.microsoft.com/office/drawing/2014/main" id="{9BCCD8A9-54C5-C54F-8DED-03F039D182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78926" y="966788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4" name="Bildplatzhalter 21">
            <a:extLst>
              <a:ext uri="{FF2B5EF4-FFF2-40B4-BE49-F238E27FC236}">
                <a16:creationId xmlns:a16="http://schemas.microsoft.com/office/drawing/2014/main" id="{B05B010D-529C-5541-8B97-BB3AAB051D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081" y="2286507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5" name="Bildplatzhalter 21">
            <a:extLst>
              <a:ext uri="{FF2B5EF4-FFF2-40B4-BE49-F238E27FC236}">
                <a16:creationId xmlns:a16="http://schemas.microsoft.com/office/drawing/2014/main" id="{B0E8DCCE-7646-5C4E-95CE-BD3C88B4E0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31696" y="2286507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6" name="Bildplatzhalter 21">
            <a:extLst>
              <a:ext uri="{FF2B5EF4-FFF2-40B4-BE49-F238E27FC236}">
                <a16:creationId xmlns:a16="http://schemas.microsoft.com/office/drawing/2014/main" id="{F10048F7-F24D-D340-B7FC-312C04ECB1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05311" y="2286507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7" name="Bildplatzhalter 21">
            <a:extLst>
              <a:ext uri="{FF2B5EF4-FFF2-40B4-BE49-F238E27FC236}">
                <a16:creationId xmlns:a16="http://schemas.microsoft.com/office/drawing/2014/main" id="{3175148E-EB8B-7740-B0C6-F46AAE37F59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78926" y="2286507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8" name="Bildplatzhalter 21">
            <a:extLst>
              <a:ext uri="{FF2B5EF4-FFF2-40B4-BE49-F238E27FC236}">
                <a16:creationId xmlns:a16="http://schemas.microsoft.com/office/drawing/2014/main" id="{1A9D6B4A-BF21-BD41-9B9F-8C4327546C2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8081" y="3606226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9" name="Bildplatzhalter 21">
            <a:extLst>
              <a:ext uri="{FF2B5EF4-FFF2-40B4-BE49-F238E27FC236}">
                <a16:creationId xmlns:a16="http://schemas.microsoft.com/office/drawing/2014/main" id="{BD0E73C9-9E73-034A-BC51-35A0F8F391A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31696" y="3606226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0" name="Bildplatzhalter 21">
            <a:extLst>
              <a:ext uri="{FF2B5EF4-FFF2-40B4-BE49-F238E27FC236}">
                <a16:creationId xmlns:a16="http://schemas.microsoft.com/office/drawing/2014/main" id="{5CFCD1DC-E464-F240-BEB8-A5E92768AA8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05311" y="3606226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1" name="Bildplatzhalter 21">
            <a:extLst>
              <a:ext uri="{FF2B5EF4-FFF2-40B4-BE49-F238E27FC236}">
                <a16:creationId xmlns:a16="http://schemas.microsoft.com/office/drawing/2014/main" id="{6B6BF72C-C9D9-5C44-A4C3-4CD3D84D34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78926" y="3606226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2" name="Bildplatzhalter 21">
            <a:extLst>
              <a:ext uri="{FF2B5EF4-FFF2-40B4-BE49-F238E27FC236}">
                <a16:creationId xmlns:a16="http://schemas.microsoft.com/office/drawing/2014/main" id="{B5E2FAD5-472B-B744-8FC9-1444B5252B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58081" y="4925945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3" name="Bildplatzhalter 21">
            <a:extLst>
              <a:ext uri="{FF2B5EF4-FFF2-40B4-BE49-F238E27FC236}">
                <a16:creationId xmlns:a16="http://schemas.microsoft.com/office/drawing/2014/main" id="{9B1F968E-0CEA-A446-BA0B-C98A3B8AD35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731696" y="4925945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4" name="Bildplatzhalter 21">
            <a:extLst>
              <a:ext uri="{FF2B5EF4-FFF2-40B4-BE49-F238E27FC236}">
                <a16:creationId xmlns:a16="http://schemas.microsoft.com/office/drawing/2014/main" id="{CB890650-4CCF-F04E-9B5B-A84D55747DB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705311" y="4925945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5" name="Bildplatzhalter 21">
            <a:extLst>
              <a:ext uri="{FF2B5EF4-FFF2-40B4-BE49-F238E27FC236}">
                <a16:creationId xmlns:a16="http://schemas.microsoft.com/office/drawing/2014/main" id="{7A4461A0-5D2F-E842-8E74-27F66921269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678926" y="4925945"/>
            <a:ext cx="1750332" cy="900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139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DF834ED-9E82-1541-A7AF-920E63FEEC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663BC53-8A13-2142-B4E8-F802E960B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solidFill>
                  <a:schemeClr val="bg1"/>
                </a:solidFill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AE5E2DF8-6ABD-D942-B6FC-F047653174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4075" y="6360691"/>
            <a:ext cx="1646514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solidFill>
                  <a:schemeClr val="bg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Brandname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F2A15DC-CE27-A648-8959-2E9C12DA4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6531"/>
            <a:ext cx="1356574" cy="187297"/>
          </a:xfrm>
          <a:prstGeom prst="rect">
            <a:avLst/>
          </a:prstGeom>
        </p:spPr>
      </p:pic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3508DBF4-8E79-2D48-A7B5-B664C5396B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4" y="263309"/>
            <a:ext cx="10063817" cy="17037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4300" smtClean="0">
                <a:solidFill>
                  <a:schemeClr val="bg1"/>
                </a:solidFill>
                <a:effectLst/>
                <a:latin typeface="Cormorant Garamond" pitchFamily="2" charset="77"/>
              </a:defRPr>
            </a:lvl1pPr>
          </a:lstStyle>
          <a:p>
            <a:r>
              <a:rPr lang="en">
                <a:solidFill>
                  <a:srgbClr val="FFFFFF"/>
                </a:solidFill>
                <a:effectLst/>
                <a:latin typeface="Cormorant Garamond" pitchFamily="2" charset="77"/>
              </a:rPr>
              <a:t>Project Name for</a:t>
            </a:r>
            <a:br>
              <a:rPr lang="en">
                <a:solidFill>
                  <a:srgbClr val="FFFFFF"/>
                </a:solidFill>
                <a:effectLst/>
                <a:latin typeface="Cormorant Garamond" pitchFamily="2" charset="77"/>
              </a:rPr>
            </a:br>
            <a:r>
              <a:rPr lang="en">
                <a:solidFill>
                  <a:srgbClr val="FFFFFF"/>
                </a:solidFill>
                <a:effectLst/>
                <a:latin typeface="Cormorant Garamond" pitchFamily="2" charset="77"/>
              </a:rPr>
              <a:t>Client Name (86pt/104pt)</a:t>
            </a:r>
          </a:p>
        </p:txBody>
      </p:sp>
    </p:spTree>
    <p:extLst>
      <p:ext uri="{BB962C8B-B14F-4D97-AF65-F5344CB8AC3E}">
        <p14:creationId xmlns:p14="http://schemas.microsoft.com/office/powerpoint/2010/main" val="2047915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platzhalter 6">
            <a:extLst>
              <a:ext uri="{FF2B5EF4-FFF2-40B4-BE49-F238E27FC236}">
                <a16:creationId xmlns:a16="http://schemas.microsoft.com/office/drawing/2014/main" id="{6F7D5D4D-8F77-444A-B3B4-302E9B25EB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860560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de-DE"/>
              <a:t>Headline 2 (66pt/80pt)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AA48558-9DF4-C643-A547-35C7DF215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B943F08A-25F1-8843-83A7-FC8052EEC7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80C477F-0DCB-2547-96B1-87A780063B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5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AC846DC-5D0C-614E-88CE-D835A9E40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4" y="263309"/>
            <a:ext cx="8605605" cy="29796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34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10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Kemmler Kemmler is a new breed of creative agency </a:t>
            </a:r>
            <a:r>
              <a:rPr lang="en" err="1">
                <a:effectLst/>
                <a:latin typeface="Cormorant Garamond" pitchFamily="2" charset="77"/>
              </a:rPr>
              <a:t>specialising</a:t>
            </a:r>
            <a:r>
              <a:rPr lang="en">
                <a:effectLst/>
                <a:latin typeface="Cormorant Garamond" pitchFamily="2" charset="77"/>
              </a:rPr>
              <a:t> in fashion, design and contemporary lifestyle brands. We provide our clients with a full suite of marketing services including strategy, creative, architecture, and film – all housed at our headquarters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in Berlin, Kreuzberg. (</a:t>
            </a:r>
            <a:r>
              <a:rPr lang="en" err="1">
                <a:effectLst/>
                <a:latin typeface="Cormorant Garamond" pitchFamily="2" charset="77"/>
              </a:rPr>
              <a:t>Bodytext</a:t>
            </a:r>
            <a:r>
              <a:rPr lang="en">
                <a:effectLst/>
                <a:latin typeface="Cormorant Garamond" pitchFamily="2" charset="77"/>
              </a:rPr>
              <a:t> 1, 56pt/68pt)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7C2BDF1-9053-684A-8E88-E692677FCD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84" y="4959444"/>
            <a:ext cx="5670919" cy="881763"/>
          </a:xfrm>
          <a:prstGeom prst="rect">
            <a:avLst/>
          </a:prstGeom>
        </p:spPr>
        <p:txBody>
          <a:bodyPr lIns="0" tIns="0" rIns="0" bIns="0"/>
          <a:lstStyle>
            <a:lvl1pPr marL="228589" indent="-228589">
              <a:lnSpc>
                <a:spcPts val="1050"/>
              </a:lnSpc>
              <a:spcAft>
                <a:spcPts val="0"/>
              </a:spcAft>
              <a:buFont typeface="Symbol" pitchFamily="2" charset="2"/>
              <a:buChar char="-"/>
              <a:defRPr sz="1400" b="0" i="0" spc="50" baseline="0">
                <a:latin typeface="SuisseIntl-Light" panose="020B0304000000000000" pitchFamily="34" charset="77"/>
              </a:defRPr>
            </a:lvl1pPr>
          </a:lstStyle>
          <a:p>
            <a:r>
              <a:rPr lang="de-DE" err="1"/>
              <a:t>Objective</a:t>
            </a:r>
            <a:r>
              <a:rPr lang="de-DE"/>
              <a:t> 1
</a:t>
            </a:r>
            <a:r>
              <a:rPr lang="de-DE" err="1"/>
              <a:t>Objective</a:t>
            </a:r>
            <a:r>
              <a:rPr lang="de-DE"/>
              <a:t> 2
</a:t>
            </a:r>
            <a:r>
              <a:rPr lang="de-DE" err="1"/>
              <a:t>Objective</a:t>
            </a:r>
            <a:r>
              <a:rPr lang="de-DE"/>
              <a:t> 3
</a:t>
            </a:r>
            <a:r>
              <a:rPr lang="de-DE" err="1"/>
              <a:t>Objective</a:t>
            </a:r>
            <a:r>
              <a:rPr lang="de-DE"/>
              <a:t> 4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FC7AA9-A05F-844A-ABAE-1D9CB3D00A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984" y="4633794"/>
            <a:ext cx="5670919" cy="3124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30"/>
              </a:lnSpc>
              <a:buNone/>
              <a:defRPr sz="1400" b="0" i="0" spc="50" baseline="0"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OBJECTIVES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5557087-695B-1742-A27C-ED8478AB7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08A84BA-276E-2547-A3E2-C42ECCEC10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C1FFEE7-BC40-D64E-A2F9-E56C64AAB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28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AC846DC-5D0C-614E-88CE-D835A9E40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4" y="263309"/>
            <a:ext cx="8605605" cy="29796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34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10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Kemmler Kemmler is a new breed of creative agency </a:t>
            </a:r>
            <a:r>
              <a:rPr lang="en" err="1">
                <a:effectLst/>
                <a:latin typeface="Cormorant Garamond" pitchFamily="2" charset="77"/>
              </a:rPr>
              <a:t>specialising</a:t>
            </a:r>
            <a:r>
              <a:rPr lang="en">
                <a:effectLst/>
                <a:latin typeface="Cormorant Garamond" pitchFamily="2" charset="77"/>
              </a:rPr>
              <a:t> in fashion, design and contemporary lifestyle brands. We provide our clients with a full suite of marketing services including strategy, creative, architecture, and film – all housed at our headquarters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in Berlin, Kreuzberg. (</a:t>
            </a:r>
            <a:r>
              <a:rPr lang="en" err="1">
                <a:effectLst/>
                <a:latin typeface="Cormorant Garamond" pitchFamily="2" charset="77"/>
              </a:rPr>
              <a:t>Bodytext</a:t>
            </a:r>
            <a:r>
              <a:rPr lang="en">
                <a:effectLst/>
                <a:latin typeface="Cormorant Garamond" pitchFamily="2" charset="77"/>
              </a:rPr>
              <a:t> 1, 56pt/68pt)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11550BB9-5CE7-E345-A87A-400210D9E33D}"/>
              </a:ext>
            </a:extLst>
          </p:cNvPr>
          <p:cNvCxnSpPr>
            <a:cxnSpLocks/>
          </p:cNvCxnSpPr>
          <p:nvPr userDrawn="1"/>
        </p:nvCxnSpPr>
        <p:spPr>
          <a:xfrm>
            <a:off x="1062750" y="2965622"/>
            <a:ext cx="0" cy="1161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5E4F45E6-5688-C643-B3BE-176B0EA9D992}"/>
              </a:ext>
            </a:extLst>
          </p:cNvPr>
          <p:cNvCxnSpPr/>
          <p:nvPr userDrawn="1"/>
        </p:nvCxnSpPr>
        <p:spPr>
          <a:xfrm>
            <a:off x="1062750" y="4121944"/>
            <a:ext cx="50807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9E9A79E0-54A8-C145-920A-B303377A74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3198" y="4368028"/>
            <a:ext cx="5670919" cy="881763"/>
          </a:xfrm>
          <a:prstGeom prst="rect">
            <a:avLst/>
          </a:prstGeom>
        </p:spPr>
        <p:txBody>
          <a:bodyPr lIns="0" tIns="0" rIns="0" bIns="0"/>
          <a:lstStyle>
            <a:lvl1pPr marL="228589" indent="-228589">
              <a:lnSpc>
                <a:spcPts val="1050"/>
              </a:lnSpc>
              <a:spcAft>
                <a:spcPts val="0"/>
              </a:spcAft>
              <a:buFont typeface="Symbol" pitchFamily="2" charset="2"/>
              <a:buChar char="-"/>
              <a:defRPr sz="1400" b="0" i="0" spc="50" baseline="0">
                <a:latin typeface="SuisseIntl-Light" panose="020B0304000000000000" pitchFamily="34" charset="77"/>
              </a:defRPr>
            </a:lvl1pPr>
          </a:lstStyle>
          <a:p>
            <a:r>
              <a:rPr lang="de-DE" err="1"/>
              <a:t>Objective</a:t>
            </a:r>
            <a:r>
              <a:rPr lang="de-DE"/>
              <a:t> 1
</a:t>
            </a:r>
            <a:r>
              <a:rPr lang="de-DE" err="1"/>
              <a:t>Objective</a:t>
            </a:r>
            <a:r>
              <a:rPr lang="de-DE"/>
              <a:t> 2
</a:t>
            </a:r>
            <a:r>
              <a:rPr lang="de-DE" err="1"/>
              <a:t>Objective</a:t>
            </a:r>
            <a:r>
              <a:rPr lang="de-DE"/>
              <a:t> 3
</a:t>
            </a:r>
            <a:r>
              <a:rPr lang="de-DE" err="1"/>
              <a:t>Objective</a:t>
            </a:r>
            <a:r>
              <a:rPr lang="de-DE"/>
              <a:t> 4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8A17776C-C91E-6F42-BA28-D71D147EAC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93198" y="4042378"/>
            <a:ext cx="5670919" cy="3124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30"/>
              </a:lnSpc>
              <a:buNone/>
              <a:defRPr sz="1400" b="0" i="0" spc="50" baseline="0"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OBJECTIVES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AD15BD2-8261-F44E-96D1-66A7D55E7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1F6770D-559C-824B-8842-688E3E8D19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75E3CCD-C229-714C-9967-4727B3D77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42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AC846DC-5D0C-614E-88CE-D835A9E40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4" y="263309"/>
            <a:ext cx="8605605" cy="29796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34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10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Kemmler Kemmler is a new breed of creative agency </a:t>
            </a:r>
            <a:r>
              <a:rPr lang="en" err="1">
                <a:effectLst/>
                <a:latin typeface="Cormorant Garamond" pitchFamily="2" charset="77"/>
              </a:rPr>
              <a:t>specialising</a:t>
            </a:r>
            <a:r>
              <a:rPr lang="en">
                <a:effectLst/>
                <a:latin typeface="Cormorant Garamond" pitchFamily="2" charset="77"/>
              </a:rPr>
              <a:t> in fashion, design and contemporary lifestyle brands. We provide our clients with a full suite of marketing services including strategy, creative, architecture, and film – all housed at our headquarters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in Berlin, Kreuzberg. (</a:t>
            </a:r>
            <a:r>
              <a:rPr lang="en" err="1">
                <a:effectLst/>
                <a:latin typeface="Cormorant Garamond" pitchFamily="2" charset="77"/>
              </a:rPr>
              <a:t>Bodytext</a:t>
            </a:r>
            <a:r>
              <a:rPr lang="en">
                <a:effectLst/>
                <a:latin typeface="Cormorant Garamond" pitchFamily="2" charset="77"/>
              </a:rPr>
              <a:t> 1, 56pt/68pt)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2D1C47FF-2777-7C48-8D88-87207C8E09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84" y="4959444"/>
            <a:ext cx="5670919" cy="881763"/>
          </a:xfrm>
          <a:prstGeom prst="rect">
            <a:avLst/>
          </a:prstGeom>
        </p:spPr>
        <p:txBody>
          <a:bodyPr lIns="0" tIns="0" rIns="0" bIns="0"/>
          <a:lstStyle>
            <a:lvl1pPr marL="228589" indent="-228589">
              <a:lnSpc>
                <a:spcPts val="1050"/>
              </a:lnSpc>
              <a:spcAft>
                <a:spcPts val="0"/>
              </a:spcAft>
              <a:buFont typeface="Symbol" pitchFamily="2" charset="2"/>
              <a:buChar char="-"/>
              <a:defRPr sz="1400" b="0" i="0" spc="50" baseline="0">
                <a:latin typeface="SuisseIntl-Light" panose="020B0304000000000000" pitchFamily="34" charset="77"/>
              </a:defRPr>
            </a:lvl1pPr>
          </a:lstStyle>
          <a:p>
            <a:r>
              <a:rPr lang="de-DE" err="1"/>
              <a:t>Objective</a:t>
            </a:r>
            <a:r>
              <a:rPr lang="de-DE"/>
              <a:t> 1
</a:t>
            </a:r>
            <a:r>
              <a:rPr lang="de-DE" err="1"/>
              <a:t>Objective</a:t>
            </a:r>
            <a:r>
              <a:rPr lang="de-DE"/>
              <a:t> 2
</a:t>
            </a:r>
            <a:r>
              <a:rPr lang="de-DE" err="1"/>
              <a:t>Objective</a:t>
            </a:r>
            <a:r>
              <a:rPr lang="de-DE"/>
              <a:t> 3
</a:t>
            </a:r>
            <a:r>
              <a:rPr lang="de-DE" err="1"/>
              <a:t>Objective</a:t>
            </a:r>
            <a:r>
              <a:rPr lang="de-DE"/>
              <a:t> 4</a:t>
            </a:r>
          </a:p>
        </p:txBody>
      </p:sp>
      <p:sp>
        <p:nvSpPr>
          <p:cNvPr id="13" name="Textplatzhalter 14">
            <a:extLst>
              <a:ext uri="{FF2B5EF4-FFF2-40B4-BE49-F238E27FC236}">
                <a16:creationId xmlns:a16="http://schemas.microsoft.com/office/drawing/2014/main" id="{56DA4691-6448-EC48-B138-0029DE2861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984" y="4633794"/>
            <a:ext cx="5670919" cy="3124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30"/>
              </a:lnSpc>
              <a:buNone/>
              <a:defRPr sz="1400" b="0" i="0" spc="50" baseline="0"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OBJECTIVES</a:t>
            </a:r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F216FA03-EDEF-6848-B6CD-1D9FAB706F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4354" y="4948575"/>
            <a:ext cx="5652662" cy="881763"/>
          </a:xfrm>
          <a:prstGeom prst="rect">
            <a:avLst/>
          </a:prstGeom>
        </p:spPr>
        <p:txBody>
          <a:bodyPr lIns="0" tIns="0" rIns="0" bIns="0"/>
          <a:lstStyle>
            <a:lvl1pPr marL="228589" indent="-228589">
              <a:lnSpc>
                <a:spcPts val="1050"/>
              </a:lnSpc>
              <a:spcAft>
                <a:spcPts val="0"/>
              </a:spcAft>
              <a:buFont typeface="Symbol" pitchFamily="2" charset="2"/>
              <a:buChar char="-"/>
              <a:defRPr sz="1400" b="0" i="0" spc="50" baseline="0">
                <a:latin typeface="SuisseIntl-Light" panose="020B0304000000000000" pitchFamily="34" charset="77"/>
              </a:defRPr>
            </a:lvl1pPr>
          </a:lstStyle>
          <a:p>
            <a:r>
              <a:rPr lang="de-DE" err="1"/>
              <a:t>Credit</a:t>
            </a:r>
            <a:r>
              <a:rPr lang="de-DE"/>
              <a:t> 1
</a:t>
            </a:r>
            <a:r>
              <a:rPr lang="de-DE" err="1"/>
              <a:t>Credit</a:t>
            </a:r>
            <a:r>
              <a:rPr lang="de-DE"/>
              <a:t> 2
</a:t>
            </a:r>
            <a:r>
              <a:rPr lang="de-DE" err="1"/>
              <a:t>Credit</a:t>
            </a:r>
            <a:r>
              <a:rPr lang="de-DE"/>
              <a:t> 3
</a:t>
            </a:r>
            <a:r>
              <a:rPr lang="de-DE" err="1"/>
              <a:t>Credit</a:t>
            </a:r>
            <a:r>
              <a:rPr lang="de-DE"/>
              <a:t> 4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73E223BF-9B84-104D-8019-D3A1013BC7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4354" y="4622925"/>
            <a:ext cx="5652662" cy="3124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30"/>
              </a:lnSpc>
              <a:buNone/>
              <a:defRPr sz="1400" b="0" i="0" spc="50" baseline="0"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CREDITS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E7BCA90-0ED6-BF42-97F0-BE7489D1C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63764EE4-2CD7-4347-94C7-D23C6761D5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D0BF376-53D9-0E42-9482-87842161ED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029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AC846DC-5D0C-614E-88CE-D835A9E40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4" y="263309"/>
            <a:ext cx="8605605" cy="29796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34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10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Kemmler Kemmler is a new breed of creative agency </a:t>
            </a:r>
            <a:r>
              <a:rPr lang="en" err="1">
                <a:effectLst/>
                <a:latin typeface="Cormorant Garamond" pitchFamily="2" charset="77"/>
              </a:rPr>
              <a:t>specialising</a:t>
            </a:r>
            <a:r>
              <a:rPr lang="en">
                <a:effectLst/>
                <a:latin typeface="Cormorant Garamond" pitchFamily="2" charset="77"/>
              </a:rPr>
              <a:t> in fashion, design and contemporary lifestyle brands. We provide our clients with a full suite of marketing services including strategy, creative, architecture, and film – all housed at our headquarters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in Berlin, Kreuzberg. (</a:t>
            </a:r>
            <a:r>
              <a:rPr lang="en" err="1">
                <a:effectLst/>
                <a:latin typeface="Cormorant Garamond" pitchFamily="2" charset="77"/>
              </a:rPr>
              <a:t>Bodytext</a:t>
            </a:r>
            <a:r>
              <a:rPr lang="en">
                <a:effectLst/>
                <a:latin typeface="Cormorant Garamond" pitchFamily="2" charset="77"/>
              </a:rPr>
              <a:t> 1, 56pt/68pt)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28C1E96-816F-AA4F-92D8-A2B15FC1D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58DE8A18-6E70-0241-ABB6-F6C84A3261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4D6A1EF-5928-8040-A2D9-C20A45242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3EBEFDAC-DE82-724F-80B3-B7F0971279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2786305-55B9-1748-9818-4B7CC694089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2F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11804498-B9AD-CD42-9E09-3FE6E5B7C6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4698672" cy="36951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cap="all" spc="180" baseline="0">
                <a:solidFill>
                  <a:srgbClr val="FFFF1C"/>
                </a:solidFill>
                <a:latin typeface="GT Walsheim Pro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7CD3682-C247-C14F-8C50-156649136993}"/>
              </a:ext>
            </a:extLst>
          </p:cNvPr>
          <p:cNvSpPr txBox="1"/>
          <p:nvPr userDrawn="1"/>
        </p:nvSpPr>
        <p:spPr>
          <a:xfrm>
            <a:off x="13333863" y="-723331"/>
            <a:ext cx="0" cy="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endParaRPr lang="de-DE" sz="1600" dirty="0">
              <a:solidFill>
                <a:srgbClr val="2F0046"/>
              </a:solidFill>
              <a:latin typeface="GT Walsheim Pro" pitchFamily="2" charset="77"/>
              <a:ea typeface="GT Walsheim Pro Trial Medium" panose="02000503040000020003" pitchFamily="2" charset="0"/>
              <a:cs typeface="GT Walsheim Pro Trial Medium" panose="02000503040000020003" pitchFamily="2" charset="0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195CA04-2CB0-294A-9605-1ED6C47F0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99960" y="6255945"/>
            <a:ext cx="987254" cy="38774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67DB0443-0158-F340-9578-9476EE2ADF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680" y="4476750"/>
            <a:ext cx="4698857" cy="1419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 baseline="0">
                <a:solidFill>
                  <a:srgbClr val="FFFF1C"/>
                </a:solidFill>
                <a:latin typeface="GT Walsheim Pro" pitchFamily="2" charset="77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0260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AC846DC-5D0C-614E-88CE-D835A9E40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4" y="263309"/>
            <a:ext cx="8605605" cy="29796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34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10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Kemmler Kemmler is a new breed of creative agency </a:t>
            </a:r>
            <a:r>
              <a:rPr lang="en" err="1">
                <a:effectLst/>
                <a:latin typeface="Cormorant Garamond" pitchFamily="2" charset="77"/>
              </a:rPr>
              <a:t>specialising</a:t>
            </a:r>
            <a:r>
              <a:rPr lang="en">
                <a:effectLst/>
                <a:latin typeface="Cormorant Garamond" pitchFamily="2" charset="77"/>
              </a:rPr>
              <a:t> in fashion, design and contemporary lifestyle brands. We provide our clients with a full suite of marketing services including strategy, creative, architecture, and film – all housed at our headquarters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in Berlin, Kreuzberg. (</a:t>
            </a:r>
            <a:r>
              <a:rPr lang="en" err="1">
                <a:effectLst/>
                <a:latin typeface="Cormorant Garamond" pitchFamily="2" charset="77"/>
              </a:rPr>
              <a:t>Bodytext</a:t>
            </a:r>
            <a:r>
              <a:rPr lang="en">
                <a:effectLst/>
                <a:latin typeface="Cormorant Garamond" pitchFamily="2" charset="77"/>
              </a:rPr>
              <a:t> 1, 56pt/68pt)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534C28E-CB91-6042-8514-C91FAB0D6C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3763926"/>
            <a:ext cx="8605605" cy="1658679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355" rtl="0" eaLnBrk="1" fontAlgn="auto" latinLnBrk="0" hangingPunct="1">
              <a:lnSpc>
                <a:spcPts val="34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spc="10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Bullet 1</a:t>
            </a:r>
          </a:p>
          <a:p>
            <a:r>
              <a:rPr lang="en">
                <a:effectLst/>
                <a:latin typeface="Cormorant Garamond" pitchFamily="2" charset="77"/>
              </a:rPr>
              <a:t>Bullet 2</a:t>
            </a:r>
          </a:p>
          <a:p>
            <a:r>
              <a:rPr lang="en">
                <a:effectLst/>
                <a:latin typeface="Cormorant Garamond" pitchFamily="2" charset="77"/>
              </a:rPr>
              <a:t>Bullet 3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351E451-0291-A94B-85B9-B98FAFC47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5A8DB74-F86A-8C47-9BD0-84E0A3197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AE690C4-9EC0-D747-BFDA-6EC5C1F63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84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AC846DC-5D0C-614E-88CE-D835A9E40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4" y="1428580"/>
            <a:ext cx="8605605" cy="29796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34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10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Kemmler Kemmler is a new breed of creative agency </a:t>
            </a:r>
            <a:r>
              <a:rPr lang="en" err="1">
                <a:effectLst/>
                <a:latin typeface="Cormorant Garamond" pitchFamily="2" charset="77"/>
              </a:rPr>
              <a:t>specialising</a:t>
            </a:r>
            <a:r>
              <a:rPr lang="en">
                <a:effectLst/>
                <a:latin typeface="Cormorant Garamond" pitchFamily="2" charset="77"/>
              </a:rPr>
              <a:t> in fashion, design and contemporary lifestyle brands. We provide our clients with a full suite of marketing services including strategy, creative, architecture, and film – all housed at our headquarters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in Berlin, Kreuzberg. (</a:t>
            </a:r>
            <a:r>
              <a:rPr lang="en" err="1">
                <a:effectLst/>
                <a:latin typeface="Cormorant Garamond" pitchFamily="2" charset="77"/>
              </a:rPr>
              <a:t>Bodytext</a:t>
            </a:r>
            <a:r>
              <a:rPr lang="en">
                <a:effectLst/>
                <a:latin typeface="Cormorant Garamond" pitchFamily="2" charset="77"/>
              </a:rPr>
              <a:t> 1, 56pt/68pt)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4E9845CC-49A0-8D4D-9E6D-98B956FF5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659789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spc="130" baseline="0">
                <a:latin typeface="Cormorant Garamond" pitchFamily="2" charset="77"/>
              </a:defRPr>
            </a:lvl1pPr>
          </a:lstStyle>
          <a:p>
            <a:r>
              <a:rPr lang="de-DE"/>
              <a:t>Headline 1 (86pt/104pt)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E80362E-828A-5B43-B11F-94EB9B189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AE37F73-C440-A94D-A7B0-CB2ADA5198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DE3C3AF-FD6E-2844-A02B-9C625EDED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82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AC846DC-5D0C-614E-88CE-D835A9E40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4" y="1428580"/>
            <a:ext cx="8605605" cy="29796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34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10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Kemmler Kemmler is a new breed of creative agency </a:t>
            </a:r>
            <a:r>
              <a:rPr lang="en" err="1">
                <a:effectLst/>
                <a:latin typeface="Cormorant Garamond" pitchFamily="2" charset="77"/>
              </a:rPr>
              <a:t>specialising</a:t>
            </a:r>
            <a:r>
              <a:rPr lang="en">
                <a:effectLst/>
                <a:latin typeface="Cormorant Garamond" pitchFamily="2" charset="77"/>
              </a:rPr>
              <a:t> in fashion, design and contemporary lifestyle brands. We provide our clients with a full suite of marketing services including strategy, creative, architecture, and film – all housed at our headquarters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in Berlin, Kreuzberg. (</a:t>
            </a:r>
            <a:r>
              <a:rPr lang="en" err="1">
                <a:effectLst/>
                <a:latin typeface="Cormorant Garamond" pitchFamily="2" charset="77"/>
              </a:rPr>
              <a:t>Bodytext</a:t>
            </a:r>
            <a:r>
              <a:rPr lang="en">
                <a:effectLst/>
                <a:latin typeface="Cormorant Garamond" pitchFamily="2" charset="77"/>
              </a:rPr>
              <a:t> 1, 56pt/68pt)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4E9845CC-49A0-8D4D-9E6D-98B956FF5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659789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spc="130" baseline="0">
                <a:latin typeface="Cormorant Garamond" pitchFamily="2" charset="77"/>
              </a:defRPr>
            </a:lvl1pPr>
          </a:lstStyle>
          <a:p>
            <a:r>
              <a:rPr lang="de-DE"/>
              <a:t>Headline 1 (86pt/104pt)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31510F2-5F90-834B-85AC-1E89ADEFF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63157F1-8108-474D-AEDB-3E2A1655AB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C224910-35B6-0C4F-81F1-C3F709F6C8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83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8D8AA87-52F8-474E-B3E5-A842D7F611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4" y="1428580"/>
            <a:ext cx="8605605" cy="29796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34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10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Kemmler Kemmler is a new breed of creative agency </a:t>
            </a:r>
            <a:r>
              <a:rPr lang="en" err="1">
                <a:effectLst/>
                <a:latin typeface="Cormorant Garamond" pitchFamily="2" charset="77"/>
              </a:rPr>
              <a:t>specialising</a:t>
            </a:r>
            <a:r>
              <a:rPr lang="en">
                <a:effectLst/>
                <a:latin typeface="Cormorant Garamond" pitchFamily="2" charset="77"/>
              </a:rPr>
              <a:t> in fashion, design and contemporary lifestyle brands. We provide our clients with a full suite of marketing services including strategy, creative, architecture, and film – all housed at our headquarters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in Berlin, Kreuzberg. (</a:t>
            </a:r>
            <a:r>
              <a:rPr lang="en" err="1">
                <a:effectLst/>
                <a:latin typeface="Cormorant Garamond" pitchFamily="2" charset="77"/>
              </a:rPr>
              <a:t>Bodytext</a:t>
            </a:r>
            <a:r>
              <a:rPr lang="en">
                <a:effectLst/>
                <a:latin typeface="Cormorant Garamond" pitchFamily="2" charset="77"/>
              </a:rPr>
              <a:t> 1, 56pt/68pt)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19037D34-5DF3-AF40-BD6F-03FB97B7B6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659789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130" baseline="0">
                <a:latin typeface="Cormorant Garamond" pitchFamily="2" charset="77"/>
              </a:defRPr>
            </a:lvl1pPr>
          </a:lstStyle>
          <a:p>
            <a:r>
              <a:rPr lang="de-DE"/>
              <a:t>Headline 2 (66pt/80pt)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17500CC-ABCA-EE43-9503-7A9527767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0FB620E-7E12-8D4E-B95F-787B84F05D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229FAB-42C7-5441-A79E-0A584648F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23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8D8AA87-52F8-474E-B3E5-A842D7F611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4" y="1428580"/>
            <a:ext cx="8605605" cy="29796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34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10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Kemmler Kemmler is a new breed of creative agency </a:t>
            </a:r>
            <a:r>
              <a:rPr lang="en" err="1">
                <a:effectLst/>
                <a:latin typeface="Cormorant Garamond" pitchFamily="2" charset="77"/>
              </a:rPr>
              <a:t>specialising</a:t>
            </a:r>
            <a:r>
              <a:rPr lang="en">
                <a:effectLst/>
                <a:latin typeface="Cormorant Garamond" pitchFamily="2" charset="77"/>
              </a:rPr>
              <a:t> in fashion, design and contemporary lifestyle brands. We provide our clients with a full suite of marketing services including strategy, creative, architecture, and film – all housed at our headquarters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in Berlin, Kreuzberg. (</a:t>
            </a:r>
            <a:r>
              <a:rPr lang="en" err="1">
                <a:effectLst/>
                <a:latin typeface="Cormorant Garamond" pitchFamily="2" charset="77"/>
              </a:rPr>
              <a:t>Bodytext</a:t>
            </a:r>
            <a:r>
              <a:rPr lang="en">
                <a:effectLst/>
                <a:latin typeface="Cormorant Garamond" pitchFamily="2" charset="77"/>
              </a:rPr>
              <a:t> 1, 56pt/68pt)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19037D34-5DF3-AF40-BD6F-03FB97B7B6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659789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130" baseline="0">
                <a:latin typeface="Cormorant Garamond" pitchFamily="2" charset="77"/>
              </a:defRPr>
            </a:lvl1pPr>
          </a:lstStyle>
          <a:p>
            <a:r>
              <a:rPr lang="de-DE"/>
              <a:t>Headline 2 (66pt/80pt)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0AD3D4-3370-EF48-B258-195E62908B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84" y="5704449"/>
            <a:ext cx="4194448" cy="1367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en"/>
              <a:t>Source: Facebook Audience Insights (22pt/30pt)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BE41A37-9540-0342-8A45-3E7C7A0CB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973467B0-409B-FB4B-BBF6-CF1ED8B2CF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54B4B3B-8206-0F49-8413-FC5331D8EA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77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580D329-60AF-C04A-AE87-78F3C77F8C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5" y="3097879"/>
            <a:ext cx="11522031" cy="6622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spc="50" baseline="0">
                <a:latin typeface="Cormorant Garamond" pitchFamily="2" charset="77"/>
              </a:defRPr>
            </a:lvl1pPr>
          </a:lstStyle>
          <a:p>
            <a:r>
              <a:rPr lang="de-DE"/>
              <a:t>MAJOR STATEMENT (86pt/104pt)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DA267D0F-3E5C-2144-8956-64AF2B9A7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85" y="2428806"/>
            <a:ext cx="11522031" cy="51511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3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50" baseline="0">
                <a:latin typeface="Cormorant Garamond" pitchFamily="2" charset="77"/>
              </a:defRPr>
            </a:lvl1pPr>
          </a:lstStyle>
          <a:p>
            <a:r>
              <a:rPr lang="en"/>
              <a:t>Explanation (</a:t>
            </a:r>
            <a:r>
              <a:rPr lang="en" err="1"/>
              <a:t>Bodytext</a:t>
            </a:r>
            <a:r>
              <a:rPr lang="en"/>
              <a:t> 1, 56pt/68pt)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9504749-AA42-C14F-98F2-B6AA62AEA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E6EC0E-C148-2D4E-A2BB-24620E1A0E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5D5FD6-07A6-6C49-BDCA-AB551A44EC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34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0239D82-4C91-8F45-BB0F-5F2398FF01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580D329-60AF-C04A-AE87-78F3C77F8C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85" y="3097879"/>
            <a:ext cx="11522031" cy="6622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spc="50" baseline="0">
                <a:solidFill>
                  <a:schemeClr val="bg1"/>
                </a:solidFill>
                <a:latin typeface="Cormorant Garamond" pitchFamily="2" charset="77"/>
              </a:defRPr>
            </a:lvl1pPr>
          </a:lstStyle>
          <a:p>
            <a:r>
              <a:rPr lang="de-DE"/>
              <a:t>MAJOR STATEMENT (86pt/104pt)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DA267D0F-3E5C-2144-8956-64AF2B9A7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85" y="2428806"/>
            <a:ext cx="11522031" cy="51511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3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50" baseline="0">
                <a:solidFill>
                  <a:schemeClr val="bg1"/>
                </a:solidFill>
                <a:latin typeface="Cormorant Garamond" pitchFamily="2" charset="77"/>
              </a:defRPr>
            </a:lvl1pPr>
          </a:lstStyle>
          <a:p>
            <a:r>
              <a:rPr lang="en"/>
              <a:t>Explanation (</a:t>
            </a:r>
            <a:r>
              <a:rPr lang="en" err="1"/>
              <a:t>Bodytext</a:t>
            </a:r>
            <a:r>
              <a:rPr lang="en"/>
              <a:t> 1, 56pt/68pt)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74F5A779-093E-5347-B89C-2844748C1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solidFill>
                  <a:schemeClr val="bg1"/>
                </a:solidFill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BF18CD8A-9690-D143-B660-B4FA5D30DD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4075" y="6360691"/>
            <a:ext cx="1646514" cy="187325"/>
          </a:xfrm>
          <a:prstGeom prst="rect">
            <a:avLst/>
          </a:prstGeom>
        </p:spPr>
        <p:txBody>
          <a:bodyPr/>
          <a:lstStyle>
            <a:lvl1pPr marL="0" marR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pc="30" baseline="0" smtClean="0">
                <a:solidFill>
                  <a:schemeClr val="bg1"/>
                </a:solidFill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Chapter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458E331-AFAF-B848-AC01-86D891B1BA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6531"/>
            <a:ext cx="1356574" cy="18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05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19037D34-5DF3-AF40-BD6F-03FB97B7B6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659789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spc="130" baseline="0">
                <a:latin typeface="Cormorant Garamond" pitchFamily="2" charset="77"/>
              </a:defRPr>
            </a:lvl1pPr>
          </a:lstStyle>
          <a:p>
            <a:r>
              <a:rPr lang="de-DE"/>
              <a:t>Headline 1 (86pt/104pt)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E5A89E5-134C-524B-AF62-84F779E503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85" y="2784230"/>
            <a:ext cx="3839556" cy="8264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150" spc="150">
                <a:latin typeface="Cormorant Garamond" pitchFamily="2" charset="77"/>
              </a:defRPr>
            </a:lvl1pPr>
          </a:lstStyle>
          <a:p>
            <a:r>
              <a:rPr lang="de-DE"/>
              <a:t>130 K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F74D6628-E6BB-F94E-AAF5-6FF09313BA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62818" y="2784230"/>
            <a:ext cx="3839556" cy="8264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150" spc="150">
                <a:latin typeface="Cormorant Garamond" pitchFamily="2" charset="77"/>
              </a:defRPr>
            </a:lvl1pPr>
          </a:lstStyle>
          <a:p>
            <a:r>
              <a:rPr lang="de-DE"/>
              <a:t>1.45 BN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0D51FF95-32F6-804A-838F-ADAD4123DB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0652" y="2784230"/>
            <a:ext cx="3839556" cy="8264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150" spc="150">
                <a:latin typeface="Cormorant Garamond" pitchFamily="2" charset="77"/>
              </a:defRPr>
            </a:lvl1pPr>
          </a:lstStyle>
          <a:p>
            <a:r>
              <a:rPr lang="de-DE"/>
              <a:t>103 M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5050581F-FBD1-EB46-909C-F28918DAA7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84229" y="3629354"/>
            <a:ext cx="1771155" cy="8264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en"/>
              <a:t>Visitors +50 % </a:t>
            </a:r>
            <a:br>
              <a:rPr lang="en"/>
            </a:br>
            <a:r>
              <a:rPr lang="en"/>
              <a:t>to the previous </a:t>
            </a:r>
            <a:br>
              <a:rPr lang="en"/>
            </a:br>
            <a:r>
              <a:rPr lang="en"/>
              <a:t>placeholder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CBD0B0A8-9AB0-F84E-831C-E962EEDDD4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3663" y="3629354"/>
            <a:ext cx="1771155" cy="8264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en"/>
              <a:t>Impressions + 150 % </a:t>
            </a:r>
            <a:br>
              <a:rPr lang="en"/>
            </a:br>
            <a:r>
              <a:rPr lang="en"/>
              <a:t>with 52 % organic share </a:t>
            </a:r>
            <a:br>
              <a:rPr lang="en"/>
            </a:br>
            <a:r>
              <a:rPr lang="en"/>
              <a:t>on placeholder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29E6E631-5651-1C4D-8653-909EFB853B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74714" y="3629354"/>
            <a:ext cx="1771155" cy="8264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en"/>
              <a:t>UGC Impressions </a:t>
            </a:r>
            <a:br>
              <a:rPr lang="en"/>
            </a:br>
            <a:r>
              <a:rPr lang="en"/>
              <a:t>on placeholder text</a:t>
            </a:r>
            <a:br>
              <a:rPr lang="en"/>
            </a:br>
            <a:r>
              <a:rPr lang="en"/>
              <a:t>and Twitter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740939D-4D3F-F04E-AEEC-A1CB0B87C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EE57CA46-66FE-CD4A-9297-26728D933A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0F1EA5F-098D-3E45-A556-A68EEDC8B0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75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EC9C9D4-F27A-4648-9E9D-68A36D386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84" y="332582"/>
            <a:ext cx="8605604" cy="550862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8D386180-ACD6-8041-B953-6837E206D9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0781" y="332581"/>
            <a:ext cx="2736235" cy="55086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20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spc="10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Kemmler Kemmler is a new breed of creative agency </a:t>
            </a:r>
            <a:r>
              <a:rPr lang="en" err="1">
                <a:effectLst/>
                <a:latin typeface="Cormorant Garamond" pitchFamily="2" charset="77"/>
              </a:rPr>
              <a:t>specialising</a:t>
            </a:r>
            <a:r>
              <a:rPr lang="en">
                <a:effectLst/>
                <a:latin typeface="Cormorant Garamond" pitchFamily="2" charset="77"/>
              </a:rPr>
              <a:t> in fashion, design and contemporary lifestyle brands. We provide our clients with a full suite of marketing services including strategy, creative, architecture, and film – all housed at our headquarters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in Berlin, Kreuzberg. (</a:t>
            </a:r>
            <a:r>
              <a:rPr lang="en" err="1">
                <a:effectLst/>
                <a:latin typeface="Cormorant Garamond" pitchFamily="2" charset="77"/>
              </a:rPr>
              <a:t>Bodytext</a:t>
            </a:r>
            <a:r>
              <a:rPr lang="en">
                <a:effectLst/>
                <a:latin typeface="Cormorant Garamond" pitchFamily="2" charset="77"/>
              </a:rPr>
              <a:t> 2, 32pt/40pt)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921B7F1-B64F-5F4D-9FE5-45E7B1956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neak Mono" pitchFamily="2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3922B231-4977-E641-B444-DEFED0A8E7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neak Mono" pitchFamily="2" charset="77"/>
              </a:defRPr>
            </a:lvl1pPr>
          </a:lstStyle>
          <a:p>
            <a:r>
              <a:rPr lang="de-DE"/>
              <a:t>Agenda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F8C5A23-2699-ED4B-9A89-B1923F77E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" y="6090862"/>
            <a:ext cx="1363801" cy="7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376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6A86E3-ED07-3745-BC35-4E6C92561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AC746E8-B6AF-FD4F-A935-1937597BB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AC4FD654-C3F0-8E4F-9EAB-F5F38DD802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4075" y="6360691"/>
            <a:ext cx="1646514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Chapter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EC9C9D4-F27A-4648-9E9D-68A36D386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84" y="332582"/>
            <a:ext cx="4302280" cy="550862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8D386180-ACD6-8041-B953-6837E206D9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0781" y="332581"/>
            <a:ext cx="2736235" cy="55086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20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spc="10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Kemmler Kemmler is a new breed of creative agency </a:t>
            </a:r>
            <a:r>
              <a:rPr lang="en" err="1">
                <a:effectLst/>
                <a:latin typeface="Cormorant Garamond" pitchFamily="2" charset="77"/>
              </a:rPr>
              <a:t>specialising</a:t>
            </a:r>
            <a:r>
              <a:rPr lang="en">
                <a:effectLst/>
                <a:latin typeface="Cormorant Garamond" pitchFamily="2" charset="77"/>
              </a:rPr>
              <a:t> in fashion, design and contemporary lifestyle brands. We provide our clients with a full suite of marketing services including strategy, creative, architecture, and film – all housed at our headquarters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in Berlin, Kreuzberg. (</a:t>
            </a:r>
            <a:r>
              <a:rPr lang="en" err="1">
                <a:effectLst/>
                <a:latin typeface="Cormorant Garamond" pitchFamily="2" charset="77"/>
              </a:rPr>
              <a:t>Bodytext</a:t>
            </a:r>
            <a:r>
              <a:rPr lang="en">
                <a:effectLst/>
                <a:latin typeface="Cormorant Garamond" pitchFamily="2" charset="77"/>
              </a:rPr>
              <a:t> 2, 32pt/40pt)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523765E9-93D5-DA48-A6D0-0D092B3726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8308" y="332582"/>
            <a:ext cx="4302280" cy="550862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14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4">
            <a:extLst>
              <a:ext uri="{FF2B5EF4-FFF2-40B4-BE49-F238E27FC236}">
                <a16:creationId xmlns:a16="http://schemas.microsoft.com/office/drawing/2014/main" id="{EFAECA3E-3CA6-5145-996D-E152A3E1F0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2786305-55B9-1748-9818-4B7CC694089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platzhalter 18">
            <a:extLst>
              <a:ext uri="{FF2B5EF4-FFF2-40B4-BE49-F238E27FC236}">
                <a16:creationId xmlns:a16="http://schemas.microsoft.com/office/drawing/2014/main" id="{AC20A666-D5D7-1F4F-BF0E-E87A353698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4698672" cy="36951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cap="all" spc="180" baseline="0">
                <a:solidFill>
                  <a:srgbClr val="2F0046"/>
                </a:solidFill>
                <a:latin typeface="GT Walsheim Pro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15D81531-00B8-4648-A5E9-21B161F0FF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99960" y="6255945"/>
            <a:ext cx="987254" cy="38774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3A0F7B93-E5A7-B849-AC3D-39C6DB0261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680" y="4476750"/>
            <a:ext cx="4698857" cy="1419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 baseline="0">
                <a:solidFill>
                  <a:srgbClr val="2F0046"/>
                </a:solidFill>
                <a:latin typeface="GT Walsheim Pro" pitchFamily="2" charset="77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4001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6A86E3-ED07-3745-BC35-4E6C92561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AC746E8-B6AF-FD4F-A935-1937597BB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AC4FD654-C3F0-8E4F-9EAB-F5F38DD802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4075" y="6360691"/>
            <a:ext cx="1646514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Chapter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EC9C9D4-F27A-4648-9E9D-68A36D386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84" y="332582"/>
            <a:ext cx="4302280" cy="2754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8D386180-ACD6-8041-B953-6837E206D9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0781" y="332581"/>
            <a:ext cx="2736235" cy="55086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20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spc="10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Kemmler Kemmler is a new breed of creative agency </a:t>
            </a:r>
            <a:r>
              <a:rPr lang="en" err="1">
                <a:effectLst/>
                <a:latin typeface="Cormorant Garamond" pitchFamily="2" charset="77"/>
              </a:rPr>
              <a:t>specialising</a:t>
            </a:r>
            <a:r>
              <a:rPr lang="en">
                <a:effectLst/>
                <a:latin typeface="Cormorant Garamond" pitchFamily="2" charset="77"/>
              </a:rPr>
              <a:t> in fashion, design and contemporary lifestyle brands. We provide our clients with a full suite of marketing services including strategy, creative, architecture, and film – all housed at our headquarters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in Berlin, Kreuzberg. (</a:t>
            </a:r>
            <a:r>
              <a:rPr lang="en" err="1">
                <a:effectLst/>
                <a:latin typeface="Cormorant Garamond" pitchFamily="2" charset="77"/>
              </a:rPr>
              <a:t>Bodytext</a:t>
            </a:r>
            <a:r>
              <a:rPr lang="en">
                <a:effectLst/>
                <a:latin typeface="Cormorant Garamond" pitchFamily="2" charset="77"/>
              </a:rPr>
              <a:t> 2, 32pt/40pt)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523765E9-93D5-DA48-A6D0-0D092B3726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8308" y="332582"/>
            <a:ext cx="4302280" cy="2754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F852742B-44E7-474B-BC40-F1F86891F2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4984" y="3085942"/>
            <a:ext cx="4302280" cy="2754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13253961-3E27-BE49-9075-76F77750B1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38308" y="3085942"/>
            <a:ext cx="4302280" cy="2754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1354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65AAEE57-F221-3543-8FF5-3E9F373F1F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5359" cy="6858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E3A452A7-11DD-3247-88FD-8B8CC0EAF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0856" y="332581"/>
            <a:ext cx="5396161" cy="55086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34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5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The next stage is to shoot short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films with each participant. Using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a skeleton production team, we will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shoot three participants per day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(max three hours each). This should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allow us to complete filming for each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location in two days. </a:t>
            </a:r>
          </a:p>
          <a:p>
            <a:r>
              <a:rPr lang="en">
                <a:effectLst/>
                <a:latin typeface="Cormorant Garamond" pitchFamily="2" charset="77"/>
              </a:rPr>
              <a:t>Each video concept will use creative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wardrobe styling and small, relatable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props, to represent the person’s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character. (</a:t>
            </a:r>
            <a:r>
              <a:rPr lang="en" err="1">
                <a:effectLst/>
                <a:latin typeface="Cormorant Garamond" pitchFamily="2" charset="77"/>
              </a:rPr>
              <a:t>Bodytext</a:t>
            </a:r>
            <a:r>
              <a:rPr lang="en">
                <a:effectLst/>
                <a:latin typeface="Cormorant Garamond" pitchFamily="2" charset="77"/>
              </a:rPr>
              <a:t> 1, 56pt/68pt)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D757F-1EB2-9945-ACC3-DF00AE374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4F93C42B-CD93-5242-B655-811DF71CC0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4075" y="6360691"/>
            <a:ext cx="1646514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237941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6A86E3-ED07-3745-BC35-4E6C92561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AC746E8-B6AF-FD4F-A935-1937597BB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AC4FD654-C3F0-8E4F-9EAB-F5F38DD802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4075" y="6360691"/>
            <a:ext cx="1646514" cy="187325"/>
          </a:xfrm>
          <a:prstGeom prst="rect">
            <a:avLst/>
          </a:prstGeom>
        </p:spPr>
        <p:txBody>
          <a:bodyPr/>
          <a:lstStyle>
            <a:lvl1pPr marL="0" marR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pc="3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Chapter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4E9845CC-49A0-8D4D-9E6D-98B956FF5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659789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spc="130" baseline="0">
                <a:latin typeface="Cormorant Garamond" pitchFamily="2" charset="77"/>
              </a:defRPr>
            </a:lvl1pPr>
          </a:lstStyle>
          <a:p>
            <a:r>
              <a:rPr lang="de-DE"/>
              <a:t>Studio vs. Location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BE6BA28-A3E3-0645-AFCE-A76906518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2705" y="1203493"/>
            <a:ext cx="2718707" cy="44398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Studio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CC20C618-0F8F-A64A-9178-0843FDB6F8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7419" y="1203493"/>
            <a:ext cx="2718707" cy="44398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Location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C8C2F71D-B3B6-874A-84F7-49F148FC3A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84" y="1964725"/>
            <a:ext cx="2400645" cy="386360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355" rtl="0" eaLnBrk="1" fontAlgn="auto" latinLnBrk="0" hangingPunct="1">
              <a:lnSpc>
                <a:spcPts val="191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1600" spc="50" baseline="0">
                <a:latin typeface="Cormorant Garamond" pitchFamily="2" charset="77"/>
              </a:defRPr>
            </a:lvl1pPr>
          </a:lstStyle>
          <a:p>
            <a:r>
              <a:rPr lang="en" err="1">
                <a:effectLst/>
                <a:latin typeface="Cormorant Garamond" pitchFamily="2" charset="77"/>
              </a:rPr>
              <a:t>Centralised</a:t>
            </a:r>
            <a:r>
              <a:rPr lang="en">
                <a:effectLst/>
                <a:latin typeface="Cormorant Garamond" pitchFamily="2" charset="77"/>
              </a:rPr>
              <a:t> production removes need for multiple locations. </a:t>
            </a:r>
          </a:p>
          <a:p>
            <a:r>
              <a:rPr lang="en">
                <a:effectLst/>
                <a:latin typeface="Cormorant Garamond" pitchFamily="2" charset="77"/>
              </a:rPr>
              <a:t>Controlled indoor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environment allows </a:t>
            </a:r>
            <a:r>
              <a:rPr lang="en" err="1">
                <a:effectLst/>
                <a:latin typeface="Cormorant Garamond" pitchFamily="2" charset="77"/>
              </a:rPr>
              <a:t>fordynamic</a:t>
            </a:r>
            <a:r>
              <a:rPr lang="en">
                <a:effectLst/>
                <a:latin typeface="Cormorant Garamond" pitchFamily="2" charset="77"/>
              </a:rPr>
              <a:t> lighting. </a:t>
            </a:r>
          </a:p>
          <a:p>
            <a:r>
              <a:rPr lang="en">
                <a:effectLst/>
                <a:latin typeface="Cormorant Garamond" pitchFamily="2" charset="77"/>
              </a:rPr>
              <a:t>Overall simpler logistics.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65B6AC83-302D-8544-9AC4-C0D671BE4E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6605" y="1964725"/>
            <a:ext cx="2400645" cy="386360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355" rtl="0" eaLnBrk="1" fontAlgn="auto" latinLnBrk="0" hangingPunct="1">
              <a:lnSpc>
                <a:spcPts val="191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Blip>
                <a:blip r:embed="rId4"/>
              </a:buBlip>
              <a:tabLst/>
              <a:defRPr sz="1600" spc="5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Much harder to create interesting storytelling. </a:t>
            </a:r>
          </a:p>
          <a:p>
            <a:r>
              <a:rPr lang="en">
                <a:effectLst/>
                <a:latin typeface="Cormorant Garamond" pitchFamily="2" charset="77"/>
              </a:rPr>
              <a:t>Extra flight/hotel costs, plus huge set-building budget.</a:t>
            </a:r>
          </a:p>
          <a:p>
            <a:r>
              <a:rPr lang="en">
                <a:effectLst/>
                <a:latin typeface="Cormorant Garamond" pitchFamily="2" charset="77"/>
              </a:rPr>
              <a:t>No visual link to latest </a:t>
            </a:r>
            <a:r>
              <a:rPr lang="en" err="1">
                <a:effectLst/>
                <a:latin typeface="Cormorant Garamond" pitchFamily="2" charset="77"/>
              </a:rPr>
              <a:t>SnS</a:t>
            </a:r>
            <a:r>
              <a:rPr lang="en">
                <a:effectLst/>
                <a:latin typeface="Cormorant Garamond" pitchFamily="2" charset="77"/>
              </a:rPr>
              <a:t> campaign.</a:t>
            </a:r>
          </a:p>
          <a:p>
            <a:r>
              <a:rPr lang="en">
                <a:effectLst/>
                <a:latin typeface="Cormorant Garamond" pitchFamily="2" charset="77"/>
              </a:rPr>
              <a:t>No link to each country.</a:t>
            </a:r>
          </a:p>
          <a:p>
            <a:r>
              <a:rPr lang="en">
                <a:effectLst/>
                <a:latin typeface="Cormorant Garamond" pitchFamily="2" charset="77"/>
              </a:rPr>
              <a:t>Doesn’t feel relatable. 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0E13951E-99A7-AC49-B7E1-BB2D898234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8747" y="1964725"/>
            <a:ext cx="2400645" cy="386360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355" rtl="0" eaLnBrk="1" fontAlgn="auto" latinLnBrk="0" hangingPunct="1">
              <a:lnSpc>
                <a:spcPts val="191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1600" spc="5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Allows for much richer 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level of storytelling.</a:t>
            </a:r>
          </a:p>
          <a:p>
            <a:r>
              <a:rPr lang="en">
                <a:effectLst/>
                <a:latin typeface="Cormorant Garamond" pitchFamily="2" charset="77"/>
              </a:rPr>
              <a:t>Offers variety and visual connection to each character. </a:t>
            </a:r>
          </a:p>
          <a:p>
            <a:r>
              <a:rPr lang="en">
                <a:effectLst/>
                <a:latin typeface="Cormorant Garamond" pitchFamily="2" charset="77"/>
              </a:rPr>
              <a:t>Provides authentic link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to each city.</a:t>
            </a:r>
          </a:p>
          <a:p>
            <a:r>
              <a:rPr lang="en">
                <a:effectLst/>
                <a:latin typeface="Cormorant Garamond" pitchFamily="2" charset="77"/>
              </a:rPr>
              <a:t>Feels much closer to</a:t>
            </a:r>
            <a:br>
              <a:rPr lang="en">
                <a:effectLst/>
                <a:latin typeface="Cormorant Garamond" pitchFamily="2" charset="77"/>
              </a:rPr>
            </a:br>
            <a:r>
              <a:rPr lang="en">
                <a:effectLst/>
                <a:latin typeface="Cormorant Garamond" pitchFamily="2" charset="77"/>
              </a:rPr>
              <a:t>global </a:t>
            </a:r>
            <a:r>
              <a:rPr lang="en" err="1">
                <a:effectLst/>
                <a:latin typeface="Cormorant Garamond" pitchFamily="2" charset="77"/>
              </a:rPr>
              <a:t>SnS</a:t>
            </a:r>
            <a:r>
              <a:rPr lang="en">
                <a:effectLst/>
                <a:latin typeface="Cormorant Garamond" pitchFamily="2" charset="77"/>
              </a:rPr>
              <a:t> campaign.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0C21D0BC-3787-C74D-8601-9A95F5902E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50367" y="1964725"/>
            <a:ext cx="2400645" cy="386360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355" rtl="0" eaLnBrk="1" fontAlgn="auto" latinLnBrk="0" hangingPunct="1">
              <a:lnSpc>
                <a:spcPts val="191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Blip>
                <a:blip r:embed="rId4"/>
              </a:buBlip>
              <a:tabLst/>
              <a:defRPr sz="1600" spc="5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More complex logistical arrangements.</a:t>
            </a:r>
          </a:p>
          <a:p>
            <a:r>
              <a:rPr lang="en">
                <a:effectLst/>
                <a:latin typeface="Cormorant Garamond" pitchFamily="2" charset="77"/>
              </a:rPr>
              <a:t>Places more </a:t>
            </a:r>
            <a:r>
              <a:rPr lang="en" err="1">
                <a:effectLst/>
                <a:latin typeface="Cormorant Garamond" pitchFamily="2" charset="77"/>
              </a:rPr>
              <a:t>emphasison</a:t>
            </a:r>
            <a:r>
              <a:rPr lang="en">
                <a:effectLst/>
                <a:latin typeface="Cormorant Garamond" pitchFamily="2" charset="77"/>
              </a:rPr>
              <a:t> outdoor locations.</a:t>
            </a:r>
          </a:p>
          <a:p>
            <a:r>
              <a:rPr lang="en">
                <a:effectLst/>
                <a:latin typeface="Cormorant Garamond" pitchFamily="2" charset="77"/>
              </a:rPr>
              <a:t>Vulnerable to poor weather.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21E79D0-52C4-4044-A863-49A642B61A2B}"/>
              </a:ext>
            </a:extLst>
          </p:cNvPr>
          <p:cNvSpPr txBox="1"/>
          <p:nvPr userDrawn="1"/>
        </p:nvSpPr>
        <p:spPr>
          <a:xfrm>
            <a:off x="3433380" y="6159731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900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DB1B2188-0D4C-2241-8B57-00C975A3A4D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03492"/>
            <a:ext cx="0" cy="534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529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6A86E3-ED07-3745-BC35-4E6C92561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AC746E8-B6AF-FD4F-A935-1937597BB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AC4FD654-C3F0-8E4F-9EAB-F5F38DD802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4075" y="6360691"/>
            <a:ext cx="1646514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Chapter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EC9C9D4-F27A-4648-9E9D-68A36D386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85" y="332582"/>
            <a:ext cx="11522031" cy="550862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012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6A86E3-ED07-3745-BC35-4E6C92561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AC746E8-B6AF-FD4F-A935-1937597BB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AC4FD654-C3F0-8E4F-9EAB-F5F38DD802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4075" y="6360691"/>
            <a:ext cx="1646514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Chapter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EC9C9D4-F27A-4648-9E9D-68A36D386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84" y="332582"/>
            <a:ext cx="5760375" cy="550862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3EF2818A-8881-AE42-A3D7-4ABBC6F352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06240" y="332582"/>
            <a:ext cx="5760375" cy="550862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2031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6A86E3-ED07-3745-BC35-4E6C92561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AC746E8-B6AF-FD4F-A935-1937597BB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AC4FD654-C3F0-8E4F-9EAB-F5F38DD802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4075" y="6360691"/>
            <a:ext cx="1646514" cy="1873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Chapter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EC9C9D4-F27A-4648-9E9D-68A36D386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84" y="332582"/>
            <a:ext cx="3834250" cy="550862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C6974E03-1488-4D47-9D53-4B89085870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69234" y="332582"/>
            <a:ext cx="3853532" cy="550862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7C14B62B-8A65-DA48-BE42-238AD40D3C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22766" y="332582"/>
            <a:ext cx="3834250" cy="550862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0903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AC4FD654-C3F0-8E4F-9EAB-F5F38DD802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8561" y="6360691"/>
            <a:ext cx="3114878" cy="187325"/>
          </a:xfrm>
          <a:prstGeom prst="rect">
            <a:avLst/>
          </a:prstGeom>
        </p:spPr>
        <p:txBody>
          <a:bodyPr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Artist Name (22pt/30pt)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EC9C9D4-F27A-4648-9E9D-68A36D386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12191999" cy="584120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8709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EC9C9D4-F27A-4648-9E9D-68A36D386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997" cy="584120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53564F53-9804-1B4C-AC17-733F6C9C18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5003" y="0"/>
            <a:ext cx="6096997" cy="584120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97D9FEF7-2218-FE44-9D3A-56E7D06865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8561" y="6360691"/>
            <a:ext cx="3114878" cy="187325"/>
          </a:xfrm>
          <a:prstGeom prst="rect">
            <a:avLst/>
          </a:prstGeom>
        </p:spPr>
        <p:txBody>
          <a:bodyPr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Artist Name (22pt/30pt)</a:t>
            </a:r>
          </a:p>
        </p:txBody>
      </p:sp>
    </p:spTree>
    <p:extLst>
      <p:ext uri="{BB962C8B-B14F-4D97-AF65-F5344CB8AC3E}">
        <p14:creationId xmlns:p14="http://schemas.microsoft.com/office/powerpoint/2010/main" val="20649228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EC9C9D4-F27A-4648-9E9D-68A36D386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20781" cy="584120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53564F53-9804-1B4C-AC17-733F6C9C18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20782" y="0"/>
            <a:ext cx="3071218" cy="584120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5CF9D1-F674-1449-897C-09867F6E64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8561" y="6360691"/>
            <a:ext cx="3114878" cy="187325"/>
          </a:xfrm>
          <a:prstGeom prst="rect">
            <a:avLst/>
          </a:prstGeom>
        </p:spPr>
        <p:txBody>
          <a:bodyPr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Artist Name (22pt/30pt)</a:t>
            </a:r>
          </a:p>
        </p:txBody>
      </p:sp>
    </p:spTree>
    <p:extLst>
      <p:ext uri="{BB962C8B-B14F-4D97-AF65-F5344CB8AC3E}">
        <p14:creationId xmlns:p14="http://schemas.microsoft.com/office/powerpoint/2010/main" val="2789049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EC9C9D4-F27A-4648-9E9D-68A36D386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3071218" cy="584120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53564F53-9804-1B4C-AC17-733F6C9C18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71219" y="0"/>
            <a:ext cx="9120781" cy="584120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918A53E0-9F56-364C-B3CC-352B086FDF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8561" y="6360691"/>
            <a:ext cx="3114878" cy="187325"/>
          </a:xfrm>
          <a:prstGeom prst="rect">
            <a:avLst/>
          </a:prstGeom>
        </p:spPr>
        <p:txBody>
          <a:bodyPr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Artist Name (22pt/30pt)</a:t>
            </a:r>
          </a:p>
        </p:txBody>
      </p:sp>
    </p:spTree>
    <p:extLst>
      <p:ext uri="{BB962C8B-B14F-4D97-AF65-F5344CB8AC3E}">
        <p14:creationId xmlns:p14="http://schemas.microsoft.com/office/powerpoint/2010/main" val="51901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4">
            <a:extLst>
              <a:ext uri="{FF2B5EF4-FFF2-40B4-BE49-F238E27FC236}">
                <a16:creationId xmlns:a16="http://schemas.microsoft.com/office/drawing/2014/main" id="{6F601B87-4C65-B640-842E-4508ED7586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2786305-55B9-1748-9818-4B7CC694089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platzhalter 18">
            <a:extLst>
              <a:ext uri="{FF2B5EF4-FFF2-40B4-BE49-F238E27FC236}">
                <a16:creationId xmlns:a16="http://schemas.microsoft.com/office/drawing/2014/main" id="{B17DB0C9-31A5-704B-9746-898BC88ABC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4698672" cy="36951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cap="all" spc="180" baseline="0">
                <a:solidFill>
                  <a:schemeClr val="bg1"/>
                </a:solidFill>
                <a:latin typeface="GT Walsheim Pro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A647B8DC-1F0E-3B4D-8891-8C16BED666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99960" y="6255945"/>
            <a:ext cx="987254" cy="38774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0B3B7EFA-9BA3-D54B-98D5-0C27FC02B9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680" y="4476750"/>
            <a:ext cx="4698857" cy="1419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 baseline="0">
                <a:solidFill>
                  <a:schemeClr val="bg1">
                    <a:lumMod val="95000"/>
                  </a:schemeClr>
                </a:solidFill>
                <a:latin typeface="GT Walsheim Pro" pitchFamily="2" charset="77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81280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EC9C9D4-F27A-4648-9E9D-68A36D386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9864" y="-1"/>
            <a:ext cx="4064665" cy="584120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A64EEA3A-B356-7240-BEEF-28C0DA905C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4801" y="-1"/>
            <a:ext cx="4082398" cy="584120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E942E690-1D1B-504B-9CFF-0274EADEA0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7199" y="-1"/>
            <a:ext cx="4064665" cy="584120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B340F41A-DE11-4748-BB05-72ADD72F63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8561" y="6360691"/>
            <a:ext cx="3114878" cy="187325"/>
          </a:xfrm>
          <a:prstGeom prst="rect">
            <a:avLst/>
          </a:prstGeom>
        </p:spPr>
        <p:txBody>
          <a:bodyPr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Artist Name (22pt/30pt)</a:t>
            </a:r>
          </a:p>
        </p:txBody>
      </p:sp>
    </p:spTree>
    <p:extLst>
      <p:ext uri="{BB962C8B-B14F-4D97-AF65-F5344CB8AC3E}">
        <p14:creationId xmlns:p14="http://schemas.microsoft.com/office/powerpoint/2010/main" val="2198844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EC9C9D4-F27A-4648-9E9D-68A36D386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64665" cy="29214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A64EEA3A-B356-7240-BEEF-28C0DA905C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64664" y="0"/>
            <a:ext cx="4064665" cy="29214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E942E690-1D1B-504B-9CFF-0274EADEA0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7199" y="0"/>
            <a:ext cx="4064665" cy="29214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513657D2-3CDB-0E49-9243-D43768F6545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902688"/>
            <a:ext cx="4064665" cy="29214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DE70E3E7-D1BF-B745-BA2A-51FC8F50CFA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4664" y="2902688"/>
            <a:ext cx="4064665" cy="29214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74FC90E1-F7FD-F04F-87FA-C516B302E2E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37199" y="2902688"/>
            <a:ext cx="4064665" cy="29214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8455EA70-C84E-1E4B-AD81-247C87F3EF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8561" y="6360691"/>
            <a:ext cx="3114878" cy="187325"/>
          </a:xfrm>
          <a:prstGeom prst="rect">
            <a:avLst/>
          </a:prstGeom>
        </p:spPr>
        <p:txBody>
          <a:bodyPr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Artist Name (22pt/30pt)</a:t>
            </a:r>
          </a:p>
        </p:txBody>
      </p:sp>
    </p:spTree>
    <p:extLst>
      <p:ext uri="{BB962C8B-B14F-4D97-AF65-F5344CB8AC3E}">
        <p14:creationId xmlns:p14="http://schemas.microsoft.com/office/powerpoint/2010/main" val="39552077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AC4FD654-C3F0-8E4F-9EAB-F5F38DD802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8561" y="6360691"/>
            <a:ext cx="3114878" cy="187325"/>
          </a:xfrm>
          <a:prstGeom prst="rect">
            <a:avLst/>
          </a:prstGeom>
        </p:spPr>
        <p:txBody>
          <a:bodyPr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Artist Name (22pt/30pt)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CF16F134-F78C-6044-91CD-8F064A99D8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64665" cy="267940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CFB8FC2C-1584-D648-BECA-1907B6B64B0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64664" y="0"/>
            <a:ext cx="4064665" cy="267940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5FE0EAA4-A3B4-424A-822D-762235B34BA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7199" y="0"/>
            <a:ext cx="4064665" cy="267940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A1F052DE-E5C6-3244-9A5D-976168D3AA6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423684"/>
            <a:ext cx="4064665" cy="267940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8F4AA829-975B-EF4F-8993-684155678F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4664" y="3423684"/>
            <a:ext cx="4064665" cy="267940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6CD6A282-D4AE-DE48-9F5B-50136D323D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37199" y="3423684"/>
            <a:ext cx="4064665" cy="267940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5729757A-54E9-4C43-88B8-5667F90F29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8561" y="2957882"/>
            <a:ext cx="3114878" cy="187325"/>
          </a:xfrm>
          <a:prstGeom prst="rect">
            <a:avLst/>
          </a:prstGeom>
        </p:spPr>
        <p:txBody>
          <a:bodyPr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Artist Name (22pt/30pt)</a:t>
            </a:r>
          </a:p>
        </p:txBody>
      </p:sp>
    </p:spTree>
    <p:extLst>
      <p:ext uri="{BB962C8B-B14F-4D97-AF65-F5344CB8AC3E}">
        <p14:creationId xmlns:p14="http://schemas.microsoft.com/office/powerpoint/2010/main" val="42704750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CF16F134-F78C-6044-91CD-8F064A99D8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624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3366718D-29A4-524B-B812-25502B4579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997" cy="6858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67F98A74-F8F1-EC48-BB9C-41AC3FE264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5003" y="0"/>
            <a:ext cx="6096997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2162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3366718D-29A4-524B-B812-25502B4579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64665" cy="6858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67F98A74-F8F1-EC48-BB9C-41AC3FE264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7335" y="0"/>
            <a:ext cx="4064665" cy="6858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323DB74-127C-314A-8762-8F381775FF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3667" y="0"/>
            <a:ext cx="4064665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7911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FB76CB32-F968-E44D-85C0-5898CD2837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000"/>
            <a:ext cx="6096997" cy="3429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59DAA117-1599-1D4A-8056-198F59159F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5003" y="0"/>
            <a:ext cx="6096997" cy="3429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E0BE37CA-FB88-A947-8366-E3F64250CEB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444532"/>
            <a:ext cx="6096997" cy="3429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43019E63-994D-934E-A92C-FC7076E4D6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5003" y="3435532"/>
            <a:ext cx="6096997" cy="3429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2736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3366718D-29A4-524B-B812-25502B4579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64665" cy="3429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67F98A74-F8F1-EC48-BB9C-41AC3FE264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7335" y="0"/>
            <a:ext cx="4064665" cy="3429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323DB74-127C-314A-8762-8F381775FF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3667" y="0"/>
            <a:ext cx="4064665" cy="3429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233FD026-4158-9C42-9033-31204D5E705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429000"/>
            <a:ext cx="4064665" cy="3429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A74773E9-093C-2647-88FE-DFAA3C5A219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7335" y="3429000"/>
            <a:ext cx="4064665" cy="3429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000EA1B8-FB8D-114E-8794-3953050CCE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667" y="3429000"/>
            <a:ext cx="4064665" cy="3429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8059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3366718D-29A4-524B-B812-25502B4579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64665" cy="2286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67F98A74-F8F1-EC48-BB9C-41AC3FE264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7335" y="0"/>
            <a:ext cx="4064665" cy="2286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323DB74-127C-314A-8762-8F381775FF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3667" y="0"/>
            <a:ext cx="4064665" cy="228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B5CBF38B-FBEE-F043-979C-8B3E2245DF2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86001"/>
            <a:ext cx="4064665" cy="228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B8B3CF15-F7BA-034A-AA67-778E7E85ACE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7335" y="2286001"/>
            <a:ext cx="4064665" cy="228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650B937B-F112-8D4C-A5D2-1DE1662B375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667" y="2286001"/>
            <a:ext cx="4064665" cy="2286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C6CAF1BA-E861-6143-A45C-113AF08AE0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4572001"/>
            <a:ext cx="4064665" cy="2286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89A2058F-E772-7541-9883-EE6F2D52270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335" y="4572001"/>
            <a:ext cx="4064665" cy="2286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B4EC770A-0817-1D4C-B73D-A2D560DF5E5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63667" y="4572001"/>
            <a:ext cx="4064665" cy="228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7317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35C41C7A-73B8-FC40-BA0B-B073115E61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970092" cy="2196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A95EE137-AA70-CE45-A826-D778550602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59676" y="0"/>
            <a:ext cx="3869725" cy="219679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867D217D-8B31-BE41-907B-F790755F34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41287" y="0"/>
            <a:ext cx="3950713" cy="2196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E1D6328-32DB-F641-846F-3508B99DF62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4672361"/>
            <a:ext cx="3970092" cy="2196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49DC0B9E-51B6-C443-9237-6781C104645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59676" y="4672361"/>
            <a:ext cx="3869725" cy="219679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EC58D2B2-39A1-EA47-9BDC-6DD2B14CC00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1287" y="4672361"/>
            <a:ext cx="3950713" cy="2196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02E9E583-3D7A-3A4F-AAA1-11E2EE52D2D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2375210"/>
            <a:ext cx="3970092" cy="208527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7274AE90-6529-B94D-A5E2-B9CFEE30EDF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241287" y="2375210"/>
            <a:ext cx="3970092" cy="208527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DFCC4AEA-C073-6F4F-81E0-0C6451347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46336" y="3212585"/>
            <a:ext cx="2718707" cy="443982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ctr" defTabSz="914355" rtl="0" eaLnBrk="1" fontAlgn="auto" latinLnBrk="0" hangingPunct="1">
              <a:lnSpc>
                <a:spcPts val="52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spc="5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London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ED0AFB6E-0EF7-0542-9715-910541AD59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2705" y="1203493"/>
            <a:ext cx="2718707" cy="44398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1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en">
                <a:effectLst/>
                <a:latin typeface="Cormorant Garamond" pitchFamily="2" charset="77"/>
              </a:rPr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312284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C8D5728-34C3-0748-9989-C8AD7481E40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2F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3CD5370-11CB-A548-9965-D88BBB4C9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3893" y="6256951"/>
            <a:ext cx="1007606" cy="3676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06ED659-667C-1143-B37F-CB4B9B47476C}"/>
              </a:ext>
            </a:extLst>
          </p:cNvPr>
          <p:cNvSpPr txBox="1"/>
          <p:nvPr userDrawn="1"/>
        </p:nvSpPr>
        <p:spPr>
          <a:xfrm>
            <a:off x="11711966" y="191070"/>
            <a:ext cx="1815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00A365-1E96-9248-B3A8-C4791BE7986F}" type="slidenum">
              <a:rPr lang="de-DE" sz="1200" baseline="0" smtClean="0">
                <a:solidFill>
                  <a:srgbClr val="FF362D"/>
                </a:solidFill>
                <a:latin typeface="GT Walsheim Pro Medium" pitchFamily="2" charset="77"/>
              </a:rPr>
              <a:t>‹Nr.›</a:t>
            </a:fld>
            <a:endParaRPr lang="de-DE" sz="1200" baseline="0" dirty="0">
              <a:solidFill>
                <a:srgbClr val="FF362D"/>
              </a:solidFill>
              <a:latin typeface="GT Walsheim Pro Medium" pitchFamily="2" charset="77"/>
            </a:endParaRPr>
          </a:p>
        </p:txBody>
      </p:sp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E83636C0-D4BE-1143-BC7F-70596BC75E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4698672" cy="36951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cap="all" spc="180" baseline="0">
                <a:solidFill>
                  <a:srgbClr val="FFFF1C"/>
                </a:solidFill>
                <a:latin typeface="GT Walsheim Pro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0DA918-17D2-7E44-8FD9-016DE6006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37338" y="577850"/>
            <a:ext cx="5075237" cy="5349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00B0F0"/>
              </a:buClr>
              <a:buSzPct val="160000"/>
              <a:buFont typeface="Symbol" pitchFamily="2" charset="2"/>
              <a:buChar char="-"/>
              <a:defRPr sz="2400" b="0" i="0">
                <a:solidFill>
                  <a:srgbClr val="2F0046"/>
                </a:solidFill>
                <a:latin typeface="GT Walsheim Pro" pitchFamily="2" charset="77"/>
              </a:defRPr>
            </a:lvl1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4982523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3366718D-29A4-524B-B812-25502B4579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9306" y="1976865"/>
            <a:ext cx="2700176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F614C9C0-843B-E648-BC48-6DA8FFDD9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306" y="4787778"/>
            <a:ext cx="2700176" cy="1873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pc="5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@</a:t>
            </a:r>
            <a:r>
              <a:rPr lang="de-DE" err="1"/>
              <a:t>instagramprofil</a:t>
            </a:r>
            <a:r>
              <a:rPr lang="de-DE"/>
              <a:t> / 1.5k</a:t>
            </a:r>
          </a:p>
        </p:txBody>
      </p:sp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4E57B729-A863-214F-9149-35CEEE5319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53349" y="1976865"/>
            <a:ext cx="2700176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C223EC87-DE5F-234F-A106-D044BC33F2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1488" y="4787778"/>
            <a:ext cx="2700176" cy="1873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pc="5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@</a:t>
            </a:r>
            <a:r>
              <a:rPr lang="de-DE" err="1"/>
              <a:t>instagramprofil</a:t>
            </a:r>
            <a:r>
              <a:rPr lang="de-DE"/>
              <a:t> / 1.5k</a:t>
            </a:r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EE35F66F-F83C-0141-890C-044C00377D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87392" y="1976865"/>
            <a:ext cx="2700176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E04ED4CC-1562-0543-B7AD-0E52438799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87392" y="4787778"/>
            <a:ext cx="2700176" cy="1873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pc="5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@</a:t>
            </a:r>
            <a:r>
              <a:rPr lang="de-DE" err="1"/>
              <a:t>instagramprofil</a:t>
            </a:r>
            <a:r>
              <a:rPr lang="de-DE"/>
              <a:t> / 1.5k</a:t>
            </a:r>
          </a:p>
        </p:txBody>
      </p:sp>
    </p:spTree>
    <p:extLst>
      <p:ext uri="{BB962C8B-B14F-4D97-AF65-F5344CB8AC3E}">
        <p14:creationId xmlns:p14="http://schemas.microsoft.com/office/powerpoint/2010/main" val="1096309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8F879C66-FAC3-A748-AD0C-E644B68487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9306" y="332582"/>
            <a:ext cx="2700176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836F892E-0089-7F41-9E43-BD3DD11CC0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306" y="3143495"/>
            <a:ext cx="2700176" cy="1873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pc="5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@</a:t>
            </a:r>
            <a:r>
              <a:rPr lang="de-DE" err="1"/>
              <a:t>instagramprofil</a:t>
            </a:r>
            <a:r>
              <a:rPr lang="de-DE"/>
              <a:t> / 1.5k</a:t>
            </a:r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D7F8369E-C32E-1948-9362-396A19E1B9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53349" y="332582"/>
            <a:ext cx="2700176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80C1229A-BC5A-D84F-A32F-025B18B7F9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1488" y="3143495"/>
            <a:ext cx="2700176" cy="1873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pc="5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@</a:t>
            </a:r>
            <a:r>
              <a:rPr lang="de-DE" err="1"/>
              <a:t>instagramprofil</a:t>
            </a:r>
            <a:r>
              <a:rPr lang="de-DE"/>
              <a:t> / 1.5k</a:t>
            </a:r>
          </a:p>
        </p:txBody>
      </p:sp>
      <p:sp>
        <p:nvSpPr>
          <p:cNvPr id="24" name="Bildplatzhalter 3">
            <a:extLst>
              <a:ext uri="{FF2B5EF4-FFF2-40B4-BE49-F238E27FC236}">
                <a16:creationId xmlns:a16="http://schemas.microsoft.com/office/drawing/2014/main" id="{70BDD821-D0F3-8345-B04D-32100106D0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87392" y="332582"/>
            <a:ext cx="2700176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5" name="Textplatzhalter 10">
            <a:extLst>
              <a:ext uri="{FF2B5EF4-FFF2-40B4-BE49-F238E27FC236}">
                <a16:creationId xmlns:a16="http://schemas.microsoft.com/office/drawing/2014/main" id="{E0372F77-5DCB-1143-8C63-4E6EA7CBEC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87392" y="3143495"/>
            <a:ext cx="2700176" cy="1873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pc="5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@</a:t>
            </a:r>
            <a:r>
              <a:rPr lang="de-DE" err="1"/>
              <a:t>instagramprofil</a:t>
            </a:r>
            <a:r>
              <a:rPr lang="de-DE"/>
              <a:t> / 1.5k</a:t>
            </a:r>
          </a:p>
        </p:txBody>
      </p:sp>
      <p:sp>
        <p:nvSpPr>
          <p:cNvPr id="26" name="Bildplatzhalter 3">
            <a:extLst>
              <a:ext uri="{FF2B5EF4-FFF2-40B4-BE49-F238E27FC236}">
                <a16:creationId xmlns:a16="http://schemas.microsoft.com/office/drawing/2014/main" id="{B68A1D61-5921-2F40-920B-36CA28295E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9306" y="3520625"/>
            <a:ext cx="2700176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7" name="Textplatzhalter 10">
            <a:extLst>
              <a:ext uri="{FF2B5EF4-FFF2-40B4-BE49-F238E27FC236}">
                <a16:creationId xmlns:a16="http://schemas.microsoft.com/office/drawing/2014/main" id="{48633BF1-45A0-5E40-B6AB-B9868AFE9B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9306" y="6331538"/>
            <a:ext cx="2700176" cy="1873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pc="5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@</a:t>
            </a:r>
            <a:r>
              <a:rPr lang="de-DE" err="1"/>
              <a:t>instagramprofil</a:t>
            </a:r>
            <a:r>
              <a:rPr lang="de-DE"/>
              <a:t> / 1.5k</a:t>
            </a:r>
          </a:p>
        </p:txBody>
      </p:sp>
      <p:sp>
        <p:nvSpPr>
          <p:cNvPr id="28" name="Bildplatzhalter 3">
            <a:extLst>
              <a:ext uri="{FF2B5EF4-FFF2-40B4-BE49-F238E27FC236}">
                <a16:creationId xmlns:a16="http://schemas.microsoft.com/office/drawing/2014/main" id="{1FC2298E-EC2C-734D-8DC6-E72CBE479DF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53349" y="3520625"/>
            <a:ext cx="2700176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9" name="Textplatzhalter 10">
            <a:extLst>
              <a:ext uri="{FF2B5EF4-FFF2-40B4-BE49-F238E27FC236}">
                <a16:creationId xmlns:a16="http://schemas.microsoft.com/office/drawing/2014/main" id="{487DEF5E-A536-CC41-B6DE-E6141DE84D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51488" y="6331538"/>
            <a:ext cx="2700176" cy="1873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pc="5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@</a:t>
            </a:r>
            <a:r>
              <a:rPr lang="de-DE" err="1"/>
              <a:t>instagramprofil</a:t>
            </a:r>
            <a:r>
              <a:rPr lang="de-DE"/>
              <a:t> / 1.5k</a:t>
            </a:r>
          </a:p>
        </p:txBody>
      </p:sp>
      <p:sp>
        <p:nvSpPr>
          <p:cNvPr id="30" name="Bildplatzhalter 3">
            <a:extLst>
              <a:ext uri="{FF2B5EF4-FFF2-40B4-BE49-F238E27FC236}">
                <a16:creationId xmlns:a16="http://schemas.microsoft.com/office/drawing/2014/main" id="{2EDA7359-094F-BC46-9B87-726637E0DF6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487392" y="3520625"/>
            <a:ext cx="2700176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1" name="Textplatzhalter 10">
            <a:extLst>
              <a:ext uri="{FF2B5EF4-FFF2-40B4-BE49-F238E27FC236}">
                <a16:creationId xmlns:a16="http://schemas.microsoft.com/office/drawing/2014/main" id="{364C6D68-E893-FC4A-A017-01CB6E7B35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87392" y="6331538"/>
            <a:ext cx="2700176" cy="1873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pc="5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@</a:t>
            </a:r>
            <a:r>
              <a:rPr lang="de-DE" err="1"/>
              <a:t>instagramprofil</a:t>
            </a:r>
            <a:r>
              <a:rPr lang="de-DE"/>
              <a:t> / 1.5k</a:t>
            </a:r>
          </a:p>
        </p:txBody>
      </p:sp>
    </p:spTree>
    <p:extLst>
      <p:ext uri="{BB962C8B-B14F-4D97-AF65-F5344CB8AC3E}">
        <p14:creationId xmlns:p14="http://schemas.microsoft.com/office/powerpoint/2010/main" val="3263852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D0FF57-1F3A-0441-BDB9-6E497C44A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66" y="1019175"/>
            <a:ext cx="2737028" cy="4819650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C069E6C-357C-7748-A0F4-A6062010CD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624" y="1853738"/>
            <a:ext cx="2704844" cy="313418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D8358859-35E8-9946-9C32-3C5423150D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95350" y="1587449"/>
            <a:ext cx="206394" cy="206381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B0803A6-D104-A64F-B4AB-ABBCEACEDB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5050" y="1587449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latin typeface="Helvetica" pitchFamily="2" charset="0"/>
              </a:defRPr>
            </a:lvl1pPr>
          </a:lstStyle>
          <a:p>
            <a:r>
              <a:rPr lang="de-DE" err="1"/>
              <a:t>brandname</a:t>
            </a:r>
            <a:endParaRPr lang="de-DE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9EF9AD7F-0A2F-1B4A-B561-4CC025DEC1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5050" y="1690920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sponsored</a:t>
            </a:r>
            <a:endParaRPr lang="de-DE"/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7F1F2560-4268-B041-A679-D3424BF07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7569" y="5333280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latin typeface="Helvetica" pitchFamily="2" charset="0"/>
              </a:defRPr>
            </a:lvl1pPr>
          </a:lstStyle>
          <a:p>
            <a:r>
              <a:rPr lang="de-DE"/>
              <a:t>00 </a:t>
            </a:r>
            <a:r>
              <a:rPr lang="de-DE" err="1"/>
              <a:t>Likes</a:t>
            </a:r>
            <a:endParaRPr lang="de-DE"/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C2DC4458-6A78-D946-A3C1-5D4D9518D0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7568" y="5474221"/>
            <a:ext cx="522271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Brandname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0E9B2B9C-5B16-3547-9499-9E5BCA799F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6747" y="5474221"/>
            <a:ext cx="590824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rgbClr val="294A75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#</a:t>
            </a:r>
            <a:r>
              <a:rPr lang="de-DE" err="1"/>
              <a:t>hashtag</a:t>
            </a:r>
            <a:endParaRPr lang="de-DE"/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60349F83-F9ED-1A4E-A461-B9B15E9A41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7946" y="5474221"/>
            <a:ext cx="377883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Hi </a:t>
            </a:r>
            <a:r>
              <a:rPr lang="de-DE" err="1"/>
              <a:t>copy</a:t>
            </a:r>
            <a:r>
              <a:rPr lang="de-DE"/>
              <a:t>!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8672F7D-D802-C749-A45D-F1AAD7D21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945" y="1019175"/>
            <a:ext cx="2737028" cy="4819650"/>
          </a:xfrm>
          <a:prstGeom prst="rect">
            <a:avLst/>
          </a:prstGeom>
        </p:spPr>
      </p:pic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05C8CC0E-10F3-A04E-9B27-9EF815F89A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53075" y="1853738"/>
            <a:ext cx="2700176" cy="313418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471555CD-82A2-BE49-B342-0863848C39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25928" y="1587449"/>
            <a:ext cx="206394" cy="206381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2AF633DA-4DE2-E04D-B4DB-0DE9E37F50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95629" y="1587449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latin typeface="Helvetica" pitchFamily="2" charset="0"/>
              </a:defRPr>
            </a:lvl1pPr>
          </a:lstStyle>
          <a:p>
            <a:r>
              <a:rPr lang="de-DE" err="1"/>
              <a:t>brandname</a:t>
            </a:r>
            <a:endParaRPr lang="de-DE"/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37E42FB0-D460-5D46-B2F9-1D64D7DC9C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95629" y="1690920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sponsored</a:t>
            </a:r>
            <a:endParaRPr lang="de-DE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1FAA7D14-2053-5E4D-B06E-77850E3872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58147" y="5333280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latin typeface="Helvetica" pitchFamily="2" charset="0"/>
              </a:defRPr>
            </a:lvl1pPr>
          </a:lstStyle>
          <a:p>
            <a:r>
              <a:rPr lang="de-DE"/>
              <a:t>00 </a:t>
            </a:r>
            <a:r>
              <a:rPr lang="de-DE" err="1"/>
              <a:t>Likes</a:t>
            </a:r>
            <a:endParaRPr lang="de-DE"/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B1C7971A-82B4-2F4A-BE91-144CD3110A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58147" y="5474221"/>
            <a:ext cx="522271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Brandname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8A1FAC7B-73EC-4049-8E63-980ECFF28B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57326" y="5474221"/>
            <a:ext cx="590824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rgbClr val="294A75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#</a:t>
            </a:r>
            <a:r>
              <a:rPr lang="de-DE" err="1"/>
              <a:t>hashtag</a:t>
            </a:r>
            <a:endParaRPr lang="de-DE"/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EA6AA7A4-D776-E041-9107-430FB59C62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88525" y="5474221"/>
            <a:ext cx="377883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Hi </a:t>
            </a:r>
            <a:r>
              <a:rPr lang="de-DE" err="1"/>
              <a:t>copy</a:t>
            </a:r>
            <a:r>
              <a:rPr lang="de-DE"/>
              <a:t>! 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11BAA5F2-8FFD-5F48-9598-1E6556792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915" y="1019175"/>
            <a:ext cx="2737028" cy="4819650"/>
          </a:xfrm>
          <a:prstGeom prst="rect">
            <a:avLst/>
          </a:prstGeom>
        </p:spPr>
      </p:pic>
      <p:sp>
        <p:nvSpPr>
          <p:cNvPr id="28" name="Bildplatzhalter 4">
            <a:extLst>
              <a:ext uri="{FF2B5EF4-FFF2-40B4-BE49-F238E27FC236}">
                <a16:creationId xmlns:a16="http://schemas.microsoft.com/office/drawing/2014/main" id="{72C4B9A8-90F5-ED43-BB42-3ACFDE40718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497602" y="1853738"/>
            <a:ext cx="2700176" cy="313418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91336230-846E-DD47-B8FA-C47F3E529C8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566899" y="1587449"/>
            <a:ext cx="206394" cy="206381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C594771E-2CB8-C441-9CD1-7CBE8DB656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6599" y="1587449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latin typeface="Helvetica" pitchFamily="2" charset="0"/>
              </a:defRPr>
            </a:lvl1pPr>
          </a:lstStyle>
          <a:p>
            <a:r>
              <a:rPr lang="de-DE" err="1"/>
              <a:t>brandname</a:t>
            </a:r>
            <a:endParaRPr lang="de-DE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05D3735F-686F-0849-A7D8-46C41A423A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36599" y="1690920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sponsored</a:t>
            </a:r>
            <a:endParaRPr lang="de-DE"/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4A135B57-2799-404C-894F-1D5205B266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99118" y="5333280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latin typeface="Helvetica" pitchFamily="2" charset="0"/>
              </a:defRPr>
            </a:lvl1pPr>
          </a:lstStyle>
          <a:p>
            <a:r>
              <a:rPr lang="de-DE"/>
              <a:t>00 </a:t>
            </a:r>
            <a:r>
              <a:rPr lang="de-DE" err="1"/>
              <a:t>Likes</a:t>
            </a:r>
            <a:endParaRPr lang="de-DE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DF3BDEEA-B223-FE46-B48C-637E464403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99118" y="5474221"/>
            <a:ext cx="522271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Brandname</a:t>
            </a:r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09D3D957-A0BB-7640-8E9E-A6A4E60F2E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98296" y="5474221"/>
            <a:ext cx="590824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rgbClr val="294A75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#</a:t>
            </a:r>
            <a:r>
              <a:rPr lang="de-DE" err="1"/>
              <a:t>hashtag</a:t>
            </a:r>
            <a:endParaRPr lang="de-DE"/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CECEA9B3-5923-B946-A9DB-0B642DAD83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29495" y="5474221"/>
            <a:ext cx="377883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Hi </a:t>
            </a:r>
            <a:r>
              <a:rPr lang="de-DE" err="1"/>
              <a:t>copy</a:t>
            </a:r>
            <a:r>
              <a:rPr lang="de-DE"/>
              <a:t>! </a:t>
            </a:r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13340FB1-72E6-CB42-A519-81A4070E7AE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5734" y="1066841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720"/>
              </a:lnSpc>
              <a:buNone/>
              <a:defRPr sz="600" b="0" i="0" spc="25" baseline="0">
                <a:latin typeface="Helvetica" pitchFamily="2" charset="0"/>
              </a:defRPr>
            </a:lvl1pPr>
          </a:lstStyle>
          <a:p>
            <a:r>
              <a:rPr lang="de-DE"/>
              <a:t>12:47</a:t>
            </a:r>
          </a:p>
        </p:txBody>
      </p:sp>
      <p:sp>
        <p:nvSpPr>
          <p:cNvPr id="40" name="Textplatzhalter 6">
            <a:extLst>
              <a:ext uri="{FF2B5EF4-FFF2-40B4-BE49-F238E27FC236}">
                <a16:creationId xmlns:a16="http://schemas.microsoft.com/office/drawing/2014/main" id="{A4B6BD93-1FCB-2443-89E9-D81D91029D4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63729" y="1066841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720"/>
              </a:lnSpc>
              <a:buNone/>
              <a:defRPr sz="600" b="0" i="0" spc="25" baseline="0">
                <a:latin typeface="Helvetica" pitchFamily="2" charset="0"/>
              </a:defRPr>
            </a:lvl1pPr>
          </a:lstStyle>
          <a:p>
            <a:r>
              <a:rPr lang="de-DE"/>
              <a:t>12:47</a:t>
            </a:r>
          </a:p>
        </p:txBody>
      </p:sp>
      <p:sp>
        <p:nvSpPr>
          <p:cNvPr id="41" name="Textplatzhalter 6">
            <a:extLst>
              <a:ext uri="{FF2B5EF4-FFF2-40B4-BE49-F238E27FC236}">
                <a16:creationId xmlns:a16="http://schemas.microsoft.com/office/drawing/2014/main" id="{EFEFF003-9B3A-284F-85EA-66D92A4A078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05587" y="1066841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720"/>
              </a:lnSpc>
              <a:buNone/>
              <a:defRPr sz="600" b="0" i="0" spc="25" baseline="0">
                <a:latin typeface="Helvetica" pitchFamily="2" charset="0"/>
              </a:defRPr>
            </a:lvl1pPr>
          </a:lstStyle>
          <a:p>
            <a:r>
              <a:rPr lang="de-DE"/>
              <a:t>12:47</a:t>
            </a:r>
          </a:p>
        </p:txBody>
      </p:sp>
    </p:spTree>
    <p:extLst>
      <p:ext uri="{BB962C8B-B14F-4D97-AF65-F5344CB8AC3E}">
        <p14:creationId xmlns:p14="http://schemas.microsoft.com/office/powerpoint/2010/main" val="10075598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D0FF57-1F3A-0441-BDB9-6E497C44A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66" y="1019175"/>
            <a:ext cx="2737028" cy="4819650"/>
          </a:xfrm>
          <a:prstGeom prst="rect">
            <a:avLst/>
          </a:prstGeom>
        </p:spPr>
      </p:pic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D8358859-35E8-9946-9C32-3C5423150D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95350" y="1587449"/>
            <a:ext cx="206394" cy="206381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B0803A6-D104-A64F-B4AB-ABBCEACEDB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5050" y="1587449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latin typeface="Helvetica" pitchFamily="2" charset="0"/>
              </a:defRPr>
            </a:lvl1pPr>
          </a:lstStyle>
          <a:p>
            <a:r>
              <a:rPr lang="de-DE" err="1"/>
              <a:t>brandname</a:t>
            </a:r>
            <a:endParaRPr lang="de-DE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9EF9AD7F-0A2F-1B4A-B561-4CC025DEC1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5050" y="1690920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sponsored</a:t>
            </a:r>
            <a:endParaRPr lang="de-DE"/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7F1F2560-4268-B041-A679-D3424BF07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7569" y="4919227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latin typeface="Helvetica" pitchFamily="2" charset="0"/>
              </a:defRPr>
            </a:lvl1pPr>
          </a:lstStyle>
          <a:p>
            <a:r>
              <a:rPr lang="de-DE"/>
              <a:t>00 </a:t>
            </a:r>
            <a:r>
              <a:rPr lang="de-DE" err="1"/>
              <a:t>Likes</a:t>
            </a:r>
            <a:endParaRPr lang="de-DE"/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C2DC4458-6A78-D946-A3C1-5D4D9518D0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7568" y="5060168"/>
            <a:ext cx="522271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Brandname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0E9B2B9C-5B16-3547-9499-9E5BCA799F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6747" y="5060168"/>
            <a:ext cx="590824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rgbClr val="294A75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#</a:t>
            </a:r>
            <a:r>
              <a:rPr lang="de-DE" err="1"/>
              <a:t>hashtag</a:t>
            </a:r>
            <a:endParaRPr lang="de-DE"/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60349F83-F9ED-1A4E-A461-B9B15E9A41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7946" y="5060168"/>
            <a:ext cx="377883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Hi </a:t>
            </a:r>
            <a:r>
              <a:rPr lang="de-DE" err="1"/>
              <a:t>copy</a:t>
            </a:r>
            <a:r>
              <a:rPr lang="de-DE"/>
              <a:t>!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8672F7D-D802-C749-A45D-F1AAD7D21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945" y="1019175"/>
            <a:ext cx="2737028" cy="4819650"/>
          </a:xfrm>
          <a:prstGeom prst="rect">
            <a:avLst/>
          </a:prstGeom>
        </p:spPr>
      </p:pic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471555CD-82A2-BE49-B342-0863848C39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25928" y="1587449"/>
            <a:ext cx="206394" cy="206381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2AF633DA-4DE2-E04D-B4DB-0DE9E37F50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95629" y="1587449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latin typeface="Helvetica" pitchFamily="2" charset="0"/>
              </a:defRPr>
            </a:lvl1pPr>
          </a:lstStyle>
          <a:p>
            <a:r>
              <a:rPr lang="de-DE" err="1"/>
              <a:t>brandname</a:t>
            </a:r>
            <a:endParaRPr lang="de-DE"/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37E42FB0-D460-5D46-B2F9-1D64D7DC9C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95629" y="1690920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sponsored</a:t>
            </a:r>
            <a:endParaRPr lang="de-DE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1FAA7D14-2053-5E4D-B06E-77850E3872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58147" y="4919227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latin typeface="Helvetica" pitchFamily="2" charset="0"/>
              </a:defRPr>
            </a:lvl1pPr>
          </a:lstStyle>
          <a:p>
            <a:r>
              <a:rPr lang="de-DE"/>
              <a:t>00 </a:t>
            </a:r>
            <a:r>
              <a:rPr lang="de-DE" err="1"/>
              <a:t>Likes</a:t>
            </a:r>
            <a:endParaRPr lang="de-DE"/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B1C7971A-82B4-2F4A-BE91-144CD3110A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58147" y="5060168"/>
            <a:ext cx="522271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Brandname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8A1FAC7B-73EC-4049-8E63-980ECFF28B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57326" y="5060168"/>
            <a:ext cx="590824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rgbClr val="294A75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#</a:t>
            </a:r>
            <a:r>
              <a:rPr lang="de-DE" err="1"/>
              <a:t>hashtag</a:t>
            </a:r>
            <a:endParaRPr lang="de-DE"/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EA6AA7A4-D776-E041-9107-430FB59C62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88525" y="5060168"/>
            <a:ext cx="377883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Hi </a:t>
            </a:r>
            <a:r>
              <a:rPr lang="de-DE" err="1"/>
              <a:t>copy</a:t>
            </a:r>
            <a:r>
              <a:rPr lang="de-DE"/>
              <a:t>! 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11BAA5F2-8FFD-5F48-9598-1E6556792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915" y="1019175"/>
            <a:ext cx="2737028" cy="4819650"/>
          </a:xfrm>
          <a:prstGeom prst="rect">
            <a:avLst/>
          </a:prstGeom>
        </p:spPr>
      </p:pic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91336230-846E-DD47-B8FA-C47F3E529C8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566899" y="1587449"/>
            <a:ext cx="206394" cy="206381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C594771E-2CB8-C441-9CD1-7CBE8DB656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6599" y="1587449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latin typeface="Helvetica" pitchFamily="2" charset="0"/>
              </a:defRPr>
            </a:lvl1pPr>
          </a:lstStyle>
          <a:p>
            <a:r>
              <a:rPr lang="de-DE" err="1"/>
              <a:t>brandname</a:t>
            </a:r>
            <a:endParaRPr lang="de-DE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05D3735F-686F-0849-A7D8-46C41A423A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36599" y="1690920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sponsored</a:t>
            </a:r>
            <a:endParaRPr lang="de-DE"/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4A135B57-2799-404C-894F-1D5205B266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99118" y="4919227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latin typeface="Helvetica" pitchFamily="2" charset="0"/>
              </a:defRPr>
            </a:lvl1pPr>
          </a:lstStyle>
          <a:p>
            <a:r>
              <a:rPr lang="de-DE"/>
              <a:t>00 </a:t>
            </a:r>
            <a:r>
              <a:rPr lang="de-DE" err="1"/>
              <a:t>Likes</a:t>
            </a:r>
            <a:endParaRPr lang="de-DE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DF3BDEEA-B223-FE46-B48C-637E464403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99118" y="5060168"/>
            <a:ext cx="522271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Brandname</a:t>
            </a:r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09D3D957-A0BB-7640-8E9E-A6A4E60F2E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98296" y="5060168"/>
            <a:ext cx="590824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rgbClr val="294A75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#</a:t>
            </a:r>
            <a:r>
              <a:rPr lang="de-DE" err="1"/>
              <a:t>hashtag</a:t>
            </a:r>
            <a:endParaRPr lang="de-DE"/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CECEA9B3-5923-B946-A9DB-0B642DAD83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29495" y="5060168"/>
            <a:ext cx="377883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Hi </a:t>
            </a:r>
            <a:r>
              <a:rPr lang="de-DE" err="1"/>
              <a:t>copy</a:t>
            </a:r>
            <a:r>
              <a:rPr lang="de-DE"/>
              <a:t>! </a:t>
            </a:r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13340FB1-72E6-CB42-A519-81A4070E7AE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5734" y="1066841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720"/>
              </a:lnSpc>
              <a:buNone/>
              <a:defRPr sz="600" b="0" i="0" spc="25" baseline="0">
                <a:latin typeface="Helvetica" pitchFamily="2" charset="0"/>
              </a:defRPr>
            </a:lvl1pPr>
          </a:lstStyle>
          <a:p>
            <a:r>
              <a:rPr lang="de-DE"/>
              <a:t>12:47</a:t>
            </a:r>
          </a:p>
        </p:txBody>
      </p:sp>
      <p:sp>
        <p:nvSpPr>
          <p:cNvPr id="40" name="Textplatzhalter 6">
            <a:extLst>
              <a:ext uri="{FF2B5EF4-FFF2-40B4-BE49-F238E27FC236}">
                <a16:creationId xmlns:a16="http://schemas.microsoft.com/office/drawing/2014/main" id="{A4B6BD93-1FCB-2443-89E9-D81D91029D4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63729" y="1066841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720"/>
              </a:lnSpc>
              <a:buNone/>
              <a:defRPr sz="600" b="0" i="0" spc="25" baseline="0">
                <a:latin typeface="Helvetica" pitchFamily="2" charset="0"/>
              </a:defRPr>
            </a:lvl1pPr>
          </a:lstStyle>
          <a:p>
            <a:r>
              <a:rPr lang="de-DE"/>
              <a:t>12:47</a:t>
            </a:r>
          </a:p>
        </p:txBody>
      </p:sp>
      <p:sp>
        <p:nvSpPr>
          <p:cNvPr id="41" name="Textplatzhalter 6">
            <a:extLst>
              <a:ext uri="{FF2B5EF4-FFF2-40B4-BE49-F238E27FC236}">
                <a16:creationId xmlns:a16="http://schemas.microsoft.com/office/drawing/2014/main" id="{EFEFF003-9B3A-284F-85EA-66D92A4A078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05587" y="1066841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720"/>
              </a:lnSpc>
              <a:buNone/>
              <a:defRPr sz="600" b="0" i="0" spc="25" baseline="0">
                <a:latin typeface="Helvetica" pitchFamily="2" charset="0"/>
              </a:defRPr>
            </a:lvl1pPr>
          </a:lstStyle>
          <a:p>
            <a:r>
              <a:rPr lang="de-DE"/>
              <a:t>12:47</a:t>
            </a:r>
          </a:p>
        </p:txBody>
      </p:sp>
      <p:sp>
        <p:nvSpPr>
          <p:cNvPr id="45" name="Bildplatzhalter 4">
            <a:extLst>
              <a:ext uri="{FF2B5EF4-FFF2-40B4-BE49-F238E27FC236}">
                <a16:creationId xmlns:a16="http://schemas.microsoft.com/office/drawing/2014/main" id="{35C1FF35-2382-5245-AA82-7E7D9A40B8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624" y="1853738"/>
            <a:ext cx="2704844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6" name="Bildplatzhalter 4">
            <a:extLst>
              <a:ext uri="{FF2B5EF4-FFF2-40B4-BE49-F238E27FC236}">
                <a16:creationId xmlns:a16="http://schemas.microsoft.com/office/drawing/2014/main" id="{CECBD3AE-65F0-AC4D-B854-B85924C9DD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53075" y="1853738"/>
            <a:ext cx="2700176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7" name="Bildplatzhalter 4">
            <a:extLst>
              <a:ext uri="{FF2B5EF4-FFF2-40B4-BE49-F238E27FC236}">
                <a16:creationId xmlns:a16="http://schemas.microsoft.com/office/drawing/2014/main" id="{F4680BEB-F833-324D-AE3C-F6C86B639DE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497602" y="1853738"/>
            <a:ext cx="2700176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8054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ildplatzhalter 4">
            <a:extLst>
              <a:ext uri="{FF2B5EF4-FFF2-40B4-BE49-F238E27FC236}">
                <a16:creationId xmlns:a16="http://schemas.microsoft.com/office/drawing/2014/main" id="{E02F9A10-48E4-F248-843F-1DF1EFAAF03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20898" y="1019175"/>
            <a:ext cx="2700176" cy="481965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bg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4" name="Bildplatzhalter 4">
            <a:extLst>
              <a:ext uri="{FF2B5EF4-FFF2-40B4-BE49-F238E27FC236}">
                <a16:creationId xmlns:a16="http://schemas.microsoft.com/office/drawing/2014/main" id="{AB3AF634-13BC-E640-978E-444D2F2F6E5A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752882" y="1019175"/>
            <a:ext cx="2700176" cy="481965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bg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5" name="Bildplatzhalter 4">
            <a:extLst>
              <a:ext uri="{FF2B5EF4-FFF2-40B4-BE49-F238E27FC236}">
                <a16:creationId xmlns:a16="http://schemas.microsoft.com/office/drawing/2014/main" id="{7C9CB046-5409-6741-A3E7-601E5155D6F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8484865" y="1019175"/>
            <a:ext cx="2700176" cy="481965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bg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229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CEFA075-DE86-5048-B511-5FD35C326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72" y="1019175"/>
            <a:ext cx="2737028" cy="4819650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C069E6C-357C-7748-A0F4-A6062010CD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9342" y="2395331"/>
            <a:ext cx="2722025" cy="269350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0" name="Bildplatzhalter 4">
            <a:extLst>
              <a:ext uri="{FF2B5EF4-FFF2-40B4-BE49-F238E27FC236}">
                <a16:creationId xmlns:a16="http://schemas.microsoft.com/office/drawing/2014/main" id="{A53C4153-1C68-D54B-A4B0-F42E1966EFE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98993" y="1704660"/>
            <a:ext cx="242531" cy="242515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1" name="Textplatzhalter 6">
            <a:extLst>
              <a:ext uri="{FF2B5EF4-FFF2-40B4-BE49-F238E27FC236}">
                <a16:creationId xmlns:a16="http://schemas.microsoft.com/office/drawing/2014/main" id="{0C3CFEE3-7A46-634A-822B-D73AA5D3AE7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10792" y="1729413"/>
            <a:ext cx="1840620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Brand Name</a:t>
            </a:r>
          </a:p>
        </p:txBody>
      </p:sp>
      <p:sp>
        <p:nvSpPr>
          <p:cNvPr id="42" name="Textplatzhalter 6">
            <a:extLst>
              <a:ext uri="{FF2B5EF4-FFF2-40B4-BE49-F238E27FC236}">
                <a16:creationId xmlns:a16="http://schemas.microsoft.com/office/drawing/2014/main" id="{D455CDBB-370E-9246-861F-6CDCE50466A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410792" y="1844997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 err="1"/>
              <a:t>Sponsored</a:t>
            </a:r>
            <a:endParaRPr lang="de-DE"/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2E6D9A32-C736-8146-95FD-B985ED00D9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0064" y="2036423"/>
            <a:ext cx="212134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Hey Headline!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B6B9E53E-704A-F44F-9E24-47BBC2B024C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064" y="2154023"/>
            <a:ext cx="212134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Shop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new</a:t>
            </a:r>
            <a:r>
              <a:rPr lang="de-DE"/>
              <a:t> </a:t>
            </a:r>
            <a:r>
              <a:rPr lang="de-DE" err="1"/>
              <a:t>collection</a:t>
            </a:r>
            <a:r>
              <a:rPr lang="de-DE"/>
              <a:t> </a:t>
            </a:r>
            <a:r>
              <a:rPr lang="de-DE" err="1"/>
              <a:t>now</a:t>
            </a:r>
            <a:r>
              <a:rPr lang="de-DE"/>
              <a:t>.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769CABD8-5A4D-2149-BE5D-5460845B58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343262" y="5268324"/>
            <a:ext cx="252280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0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09A67EC6-9852-7D4C-B9D7-A28383D6A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435" y="1019175"/>
            <a:ext cx="2737028" cy="4819650"/>
          </a:xfrm>
          <a:prstGeom prst="rect">
            <a:avLst/>
          </a:prstGeom>
        </p:spPr>
      </p:pic>
      <p:sp>
        <p:nvSpPr>
          <p:cNvPr id="26" name="Bildplatzhalter 4">
            <a:extLst>
              <a:ext uri="{FF2B5EF4-FFF2-40B4-BE49-F238E27FC236}">
                <a16:creationId xmlns:a16="http://schemas.microsoft.com/office/drawing/2014/main" id="{F0B5FB47-7500-7E4E-82DE-7E43AD1121AB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27956" y="1704660"/>
            <a:ext cx="242531" cy="242515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7B255170-98CB-4A43-8274-2212D859F6E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39754" y="1729413"/>
            <a:ext cx="1840620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Brand Name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5209C4B2-C4B0-2243-B765-14E0E56DAC1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139755" y="1844997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 err="1"/>
              <a:t>Sponsored</a:t>
            </a:r>
            <a:endParaRPr lang="de-DE"/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DA7F916A-6AB1-2E40-BA59-029803F873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59026" y="2036423"/>
            <a:ext cx="212134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Hey Headline!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AABCD970-4638-7B47-81F7-564864086A2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59026" y="2154023"/>
            <a:ext cx="212134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Shop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new</a:t>
            </a:r>
            <a:r>
              <a:rPr lang="de-DE"/>
              <a:t> </a:t>
            </a:r>
            <a:r>
              <a:rPr lang="de-DE" err="1"/>
              <a:t>collection</a:t>
            </a:r>
            <a:r>
              <a:rPr lang="de-DE"/>
              <a:t> </a:t>
            </a:r>
            <a:r>
              <a:rPr lang="de-DE" err="1"/>
              <a:t>now</a:t>
            </a:r>
            <a:r>
              <a:rPr lang="de-DE"/>
              <a:t>.</a:t>
            </a:r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C76D0E42-6064-7F4F-8ECC-34CDF786BED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072224" y="5268324"/>
            <a:ext cx="252280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0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22C2815B-0A26-0541-97E9-3A75B4DA5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719" y="1019175"/>
            <a:ext cx="2737028" cy="4819650"/>
          </a:xfrm>
          <a:prstGeom prst="rect">
            <a:avLst/>
          </a:prstGeom>
        </p:spPr>
      </p:pic>
      <p:sp>
        <p:nvSpPr>
          <p:cNvPr id="34" name="Bildplatzhalter 4">
            <a:extLst>
              <a:ext uri="{FF2B5EF4-FFF2-40B4-BE49-F238E27FC236}">
                <a16:creationId xmlns:a16="http://schemas.microsoft.com/office/drawing/2014/main" id="{205A89E6-329E-8D43-A0F9-46E8C07D3ED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577240" y="1704660"/>
            <a:ext cx="242531" cy="242515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73B4E922-DB8F-A946-B322-8E2C71328AF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889038" y="1729413"/>
            <a:ext cx="1840620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Brand Name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86CFF2B3-53E6-AB4D-BEA5-12CE2687B0F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889039" y="1844997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 err="1"/>
              <a:t>Sponsored</a:t>
            </a:r>
            <a:endParaRPr lang="de-DE"/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80EDF01F-81E3-B544-9E51-5779592DB69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608310" y="2036423"/>
            <a:ext cx="212134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Hey Headline!</a:t>
            </a:r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D5D45706-0AEA-314B-851C-2C48F7ED591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608310" y="2154023"/>
            <a:ext cx="212134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Shop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new</a:t>
            </a:r>
            <a:r>
              <a:rPr lang="de-DE"/>
              <a:t> </a:t>
            </a:r>
            <a:r>
              <a:rPr lang="de-DE" err="1"/>
              <a:t>collection</a:t>
            </a:r>
            <a:r>
              <a:rPr lang="de-DE"/>
              <a:t> </a:t>
            </a:r>
            <a:r>
              <a:rPr lang="de-DE" err="1"/>
              <a:t>now</a:t>
            </a:r>
            <a:r>
              <a:rPr lang="de-DE"/>
              <a:t>.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55827233-49F9-CE4A-B4E3-CBC3C66981A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821508" y="5268324"/>
            <a:ext cx="252280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0</a:t>
            </a:r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05BC2E9C-2851-4C43-AC96-AB06DC5603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5734" y="1066841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720"/>
              </a:lnSpc>
              <a:buNone/>
              <a:defRPr sz="600" b="0" i="0" spc="25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de-DE"/>
              <a:t>12:47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9D2858AA-2722-8A43-BAE1-B385B3D2A6F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63729" y="1066841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720"/>
              </a:lnSpc>
              <a:buNone/>
              <a:defRPr sz="600" b="0" i="0" spc="25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de-DE"/>
              <a:t>12:47</a:t>
            </a:r>
          </a:p>
        </p:txBody>
      </p:sp>
      <p:sp>
        <p:nvSpPr>
          <p:cNvPr id="45" name="Textplatzhalter 6">
            <a:extLst>
              <a:ext uri="{FF2B5EF4-FFF2-40B4-BE49-F238E27FC236}">
                <a16:creationId xmlns:a16="http://schemas.microsoft.com/office/drawing/2014/main" id="{7174E77C-2950-D743-B176-7B67B80DB34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605587" y="1066841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720"/>
              </a:lnSpc>
              <a:buNone/>
              <a:defRPr sz="600" b="0" i="0" spc="25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de-DE"/>
              <a:t>12:47</a:t>
            </a:r>
          </a:p>
        </p:txBody>
      </p:sp>
      <p:sp>
        <p:nvSpPr>
          <p:cNvPr id="46" name="Bildplatzhalter 4">
            <a:extLst>
              <a:ext uri="{FF2B5EF4-FFF2-40B4-BE49-F238E27FC236}">
                <a16:creationId xmlns:a16="http://schemas.microsoft.com/office/drawing/2014/main" id="{45CC3589-6C3B-D041-9352-F67604D294F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740911" y="2395331"/>
            <a:ext cx="2722025" cy="269350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7" name="Bildplatzhalter 4">
            <a:extLst>
              <a:ext uri="{FF2B5EF4-FFF2-40B4-BE49-F238E27FC236}">
                <a16:creationId xmlns:a16="http://schemas.microsoft.com/office/drawing/2014/main" id="{67B58374-0BB0-C74A-A37B-5239317E87E7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8486929" y="2395331"/>
            <a:ext cx="2722025" cy="269350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5809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CEFA075-DE86-5048-B511-5FD35C326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72" y="1019175"/>
            <a:ext cx="2737028" cy="4819650"/>
          </a:xfrm>
          <a:prstGeom prst="rect">
            <a:avLst/>
          </a:prstGeom>
        </p:spPr>
      </p:pic>
      <p:sp>
        <p:nvSpPr>
          <p:cNvPr id="40" name="Bildplatzhalter 4">
            <a:extLst>
              <a:ext uri="{FF2B5EF4-FFF2-40B4-BE49-F238E27FC236}">
                <a16:creationId xmlns:a16="http://schemas.microsoft.com/office/drawing/2014/main" id="{A53C4153-1C68-D54B-A4B0-F42E1966EFE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98993" y="1704660"/>
            <a:ext cx="242531" cy="242515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1" name="Textplatzhalter 6">
            <a:extLst>
              <a:ext uri="{FF2B5EF4-FFF2-40B4-BE49-F238E27FC236}">
                <a16:creationId xmlns:a16="http://schemas.microsoft.com/office/drawing/2014/main" id="{0C3CFEE3-7A46-634A-822B-D73AA5D3AE7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10792" y="1729413"/>
            <a:ext cx="1840620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Brand Name</a:t>
            </a:r>
          </a:p>
        </p:txBody>
      </p:sp>
      <p:sp>
        <p:nvSpPr>
          <p:cNvPr id="42" name="Textplatzhalter 6">
            <a:extLst>
              <a:ext uri="{FF2B5EF4-FFF2-40B4-BE49-F238E27FC236}">
                <a16:creationId xmlns:a16="http://schemas.microsoft.com/office/drawing/2014/main" id="{D455CDBB-370E-9246-861F-6CDCE50466A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410792" y="1844997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 err="1"/>
              <a:t>Sponsored</a:t>
            </a:r>
            <a:endParaRPr lang="de-DE"/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2E6D9A32-C736-8146-95FD-B985ED00D9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0064" y="2036423"/>
            <a:ext cx="212134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Hey Headline!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B6B9E53E-704A-F44F-9E24-47BBC2B024C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064" y="2154023"/>
            <a:ext cx="212134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Shop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new</a:t>
            </a:r>
            <a:r>
              <a:rPr lang="de-DE"/>
              <a:t> </a:t>
            </a:r>
            <a:r>
              <a:rPr lang="de-DE" err="1"/>
              <a:t>collection</a:t>
            </a:r>
            <a:r>
              <a:rPr lang="de-DE"/>
              <a:t> </a:t>
            </a:r>
            <a:r>
              <a:rPr lang="de-DE" err="1"/>
              <a:t>now</a:t>
            </a:r>
            <a:r>
              <a:rPr lang="de-DE"/>
              <a:t>.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769CABD8-5A4D-2149-BE5D-5460845B58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343262" y="5268324"/>
            <a:ext cx="252280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0</a:t>
            </a:r>
          </a:p>
        </p:txBody>
      </p:sp>
      <p:sp>
        <p:nvSpPr>
          <p:cNvPr id="39" name="Bildplatzhalter 4">
            <a:extLst>
              <a:ext uri="{FF2B5EF4-FFF2-40B4-BE49-F238E27FC236}">
                <a16:creationId xmlns:a16="http://schemas.microsoft.com/office/drawing/2014/main" id="{9ABA2D79-999E-AC4C-B2C0-8E93B95E843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745851" y="2395331"/>
            <a:ext cx="2700176" cy="269350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4" name="Bildplatzhalter 4">
            <a:extLst>
              <a:ext uri="{FF2B5EF4-FFF2-40B4-BE49-F238E27FC236}">
                <a16:creationId xmlns:a16="http://schemas.microsoft.com/office/drawing/2014/main" id="{4AF23500-CA84-184D-A329-80A2D1AF8C0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46027" y="2395331"/>
            <a:ext cx="2711699" cy="269350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5" name="Bildplatzhalter 4">
            <a:extLst>
              <a:ext uri="{FF2B5EF4-FFF2-40B4-BE49-F238E27FC236}">
                <a16:creationId xmlns:a16="http://schemas.microsoft.com/office/drawing/2014/main" id="{F0CDE98A-E79B-9144-8571-E33CCA7DC87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53090" y="2395331"/>
            <a:ext cx="2716336" cy="269350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6" name="Bildplatzhalter 4">
            <a:extLst>
              <a:ext uri="{FF2B5EF4-FFF2-40B4-BE49-F238E27FC236}">
                <a16:creationId xmlns:a16="http://schemas.microsoft.com/office/drawing/2014/main" id="{1A11727A-68DC-B547-896A-3C164A0C8EC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864789" y="2395331"/>
            <a:ext cx="327211" cy="269350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B60ED13E-6DB6-A94E-9776-05D9EF7E7CB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5734" y="1066841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720"/>
              </a:lnSpc>
              <a:buNone/>
              <a:defRPr sz="600" b="0" i="0" spc="25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de-DE"/>
              <a:t>12:47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A5550300-CFD7-494D-9ABF-D709C51048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9342" y="2395331"/>
            <a:ext cx="2722025" cy="269350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5452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CEFA075-DE86-5048-B511-5FD35C326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72" y="1019175"/>
            <a:ext cx="2737028" cy="4819650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C069E6C-357C-7748-A0F4-A6062010CD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430" y="1850581"/>
            <a:ext cx="2700176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9" name="Bildplatzhalter 4">
            <a:extLst>
              <a:ext uri="{FF2B5EF4-FFF2-40B4-BE49-F238E27FC236}">
                <a16:creationId xmlns:a16="http://schemas.microsoft.com/office/drawing/2014/main" id="{9ABA2D79-999E-AC4C-B2C0-8E93B95E843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745851" y="1850581"/>
            <a:ext cx="2700176" cy="2700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4" name="Bildplatzhalter 4">
            <a:extLst>
              <a:ext uri="{FF2B5EF4-FFF2-40B4-BE49-F238E27FC236}">
                <a16:creationId xmlns:a16="http://schemas.microsoft.com/office/drawing/2014/main" id="{4AF23500-CA84-184D-A329-80A2D1AF8C0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46027" y="1850581"/>
            <a:ext cx="2711699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5" name="Bildplatzhalter 4">
            <a:extLst>
              <a:ext uri="{FF2B5EF4-FFF2-40B4-BE49-F238E27FC236}">
                <a16:creationId xmlns:a16="http://schemas.microsoft.com/office/drawing/2014/main" id="{F0CDE98A-E79B-9144-8571-E33CCA7DC87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53090" y="1850581"/>
            <a:ext cx="2716336" cy="2700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6" name="Bildplatzhalter 4">
            <a:extLst>
              <a:ext uri="{FF2B5EF4-FFF2-40B4-BE49-F238E27FC236}">
                <a16:creationId xmlns:a16="http://schemas.microsoft.com/office/drawing/2014/main" id="{1A11727A-68DC-B547-896A-3C164A0C8EC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864789" y="1850581"/>
            <a:ext cx="327211" cy="270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1C0633C5-4C49-B74A-AED0-1BB67F3F0E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7569" y="4919227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latin typeface="Helvetica" pitchFamily="2" charset="0"/>
              </a:defRPr>
            </a:lvl1pPr>
          </a:lstStyle>
          <a:p>
            <a:r>
              <a:rPr lang="de-DE"/>
              <a:t>00 </a:t>
            </a:r>
            <a:r>
              <a:rPr lang="de-DE" err="1"/>
              <a:t>Likes</a:t>
            </a:r>
            <a:endParaRPr lang="de-DE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8C2702A5-C448-B842-9204-C22502A87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7568" y="5060168"/>
            <a:ext cx="522271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Brandname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4E7ADC85-724A-2940-B872-DF8C17F1A3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6747" y="5060168"/>
            <a:ext cx="590824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rgbClr val="294A75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#</a:t>
            </a:r>
            <a:r>
              <a:rPr lang="de-DE" err="1"/>
              <a:t>hashtag</a:t>
            </a:r>
            <a:endParaRPr lang="de-DE"/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055CD8FA-B83B-3148-902D-8D8F04558C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7946" y="5060168"/>
            <a:ext cx="377883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Hi </a:t>
            </a:r>
            <a:r>
              <a:rPr lang="de-DE" err="1"/>
              <a:t>copy</a:t>
            </a:r>
            <a:r>
              <a:rPr lang="de-DE"/>
              <a:t>! 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C655ABD5-D38F-8149-9204-85C82D8E01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95350" y="1587449"/>
            <a:ext cx="206394" cy="206381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2F44FC27-A03A-7F4B-A06B-A1F56E7D79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5050" y="1587449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latin typeface="Helvetica" pitchFamily="2" charset="0"/>
              </a:defRPr>
            </a:lvl1pPr>
          </a:lstStyle>
          <a:p>
            <a:r>
              <a:rPr lang="de-DE" err="1"/>
              <a:t>brandname</a:t>
            </a:r>
            <a:endParaRPr lang="de-DE"/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30AE82A2-7AA5-F740-BF81-DC04BF1514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5050" y="1690920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sponsored</a:t>
            </a:r>
            <a:endParaRPr lang="de-DE"/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D65B1134-F9A6-C74B-AB00-0D9D441F062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5734" y="1066841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720"/>
              </a:lnSpc>
              <a:buNone/>
              <a:defRPr sz="600" b="0" i="0" spc="25" baseline="0">
                <a:latin typeface="Helvetica" pitchFamily="2" charset="0"/>
              </a:defRPr>
            </a:lvl1pPr>
          </a:lstStyle>
          <a:p>
            <a:r>
              <a:rPr lang="de-DE"/>
              <a:t>12:47</a:t>
            </a:r>
          </a:p>
        </p:txBody>
      </p:sp>
    </p:spTree>
    <p:extLst>
      <p:ext uri="{BB962C8B-B14F-4D97-AF65-F5344CB8AC3E}">
        <p14:creationId xmlns:p14="http://schemas.microsoft.com/office/powerpoint/2010/main" val="5299393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CEFA075-DE86-5048-B511-5FD35C326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72" y="1019175"/>
            <a:ext cx="2737028" cy="4819650"/>
          </a:xfrm>
          <a:prstGeom prst="rect">
            <a:avLst/>
          </a:prstGeom>
        </p:spPr>
      </p:pic>
      <p:sp>
        <p:nvSpPr>
          <p:cNvPr id="39" name="Bildplatzhalter 4">
            <a:extLst>
              <a:ext uri="{FF2B5EF4-FFF2-40B4-BE49-F238E27FC236}">
                <a16:creationId xmlns:a16="http://schemas.microsoft.com/office/drawing/2014/main" id="{9ABA2D79-999E-AC4C-B2C0-8E93B95E843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745851" y="1850581"/>
            <a:ext cx="2700176" cy="313734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4" name="Bildplatzhalter 4">
            <a:extLst>
              <a:ext uri="{FF2B5EF4-FFF2-40B4-BE49-F238E27FC236}">
                <a16:creationId xmlns:a16="http://schemas.microsoft.com/office/drawing/2014/main" id="{4AF23500-CA84-184D-A329-80A2D1AF8C0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46027" y="1850581"/>
            <a:ext cx="2711699" cy="3137344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5" name="Bildplatzhalter 4">
            <a:extLst>
              <a:ext uri="{FF2B5EF4-FFF2-40B4-BE49-F238E27FC236}">
                <a16:creationId xmlns:a16="http://schemas.microsoft.com/office/drawing/2014/main" id="{F0CDE98A-E79B-9144-8571-E33CCA7DC87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53090" y="1850581"/>
            <a:ext cx="2716336" cy="313734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6" name="Bildplatzhalter 4">
            <a:extLst>
              <a:ext uri="{FF2B5EF4-FFF2-40B4-BE49-F238E27FC236}">
                <a16:creationId xmlns:a16="http://schemas.microsoft.com/office/drawing/2014/main" id="{1A11727A-68DC-B547-896A-3C164A0C8EC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864789" y="1850581"/>
            <a:ext cx="327211" cy="3137344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C655ABD5-D38F-8149-9204-85C82D8E01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95350" y="1587449"/>
            <a:ext cx="206394" cy="206381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2F44FC27-A03A-7F4B-A06B-A1F56E7D79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5050" y="1587449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latin typeface="Helvetica" pitchFamily="2" charset="0"/>
              </a:defRPr>
            </a:lvl1pPr>
          </a:lstStyle>
          <a:p>
            <a:r>
              <a:rPr lang="de-DE" err="1"/>
              <a:t>brandname</a:t>
            </a:r>
            <a:endParaRPr lang="de-DE"/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30AE82A2-7AA5-F740-BF81-DC04BF1514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5050" y="1690920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accent2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sponsored</a:t>
            </a:r>
            <a:endParaRPr lang="de-DE"/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D65B1134-F9A6-C74B-AB00-0D9D441F062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5734" y="1066841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720"/>
              </a:lnSpc>
              <a:buNone/>
              <a:defRPr sz="600" b="0" i="0" spc="25" baseline="0">
                <a:latin typeface="Helvetica" pitchFamily="2" charset="0"/>
              </a:defRPr>
            </a:lvl1pPr>
          </a:lstStyle>
          <a:p>
            <a:r>
              <a:rPr lang="de-DE"/>
              <a:t>12:47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8353E9E9-DDA3-2945-AE15-5F10118357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7569" y="5333280"/>
            <a:ext cx="481838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latin typeface="Helvetica" pitchFamily="2" charset="0"/>
              </a:defRPr>
            </a:lvl1pPr>
          </a:lstStyle>
          <a:p>
            <a:r>
              <a:rPr lang="de-DE"/>
              <a:t>00 </a:t>
            </a:r>
            <a:r>
              <a:rPr lang="de-DE" err="1"/>
              <a:t>Likes</a:t>
            </a:r>
            <a:endParaRPr lang="de-DE"/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A542313B-DF4C-3A4F-882F-0D51CC84F7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7568" y="5474221"/>
            <a:ext cx="522271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Brandname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2FBFA7ED-C0EF-C048-AFE4-27D43A99F7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6747" y="5474221"/>
            <a:ext cx="590824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rgbClr val="294A75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#</a:t>
            </a:r>
            <a:r>
              <a:rPr lang="de-DE" err="1"/>
              <a:t>hashtag</a:t>
            </a:r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D430DB76-110A-5B4F-9982-E80192F5FA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7946" y="5474221"/>
            <a:ext cx="377883" cy="84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Hi </a:t>
            </a:r>
            <a:r>
              <a:rPr lang="de-DE" err="1"/>
              <a:t>copy</a:t>
            </a:r>
            <a:r>
              <a:rPr lang="de-DE"/>
              <a:t>! </a:t>
            </a:r>
          </a:p>
        </p:txBody>
      </p:sp>
      <p:sp>
        <p:nvSpPr>
          <p:cNvPr id="28" name="Bildplatzhalter 4">
            <a:extLst>
              <a:ext uri="{FF2B5EF4-FFF2-40B4-BE49-F238E27FC236}">
                <a16:creationId xmlns:a16="http://schemas.microsoft.com/office/drawing/2014/main" id="{8E9D3F2E-660F-2942-B001-7124BC99F1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430" y="1850581"/>
            <a:ext cx="2700176" cy="3137344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400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E2BC7E23-1410-0241-9BD0-DAC60BA7EC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5359" cy="6858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FF95AC4-4C11-2543-A4F8-72D1D25CF08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463936" y="309222"/>
            <a:ext cx="510822" cy="51078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lIns="0" tIns="0" rIns="0" bIns="0"/>
          <a:lstStyle>
            <a:lvl1pPr marL="0" indent="0" algn="ctr">
              <a:buNone/>
              <a:defRPr sz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FBBB2160-B7A4-5645-8744-5490C851AF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99969" y="502106"/>
            <a:ext cx="1534299" cy="1822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buNone/>
              <a:defRPr sz="1250" b="0" i="0" spc="5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brandname</a:t>
            </a:r>
            <a:endParaRPr lang="de-DE"/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A1A3972A-B883-EE43-BE32-860D2B42603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63937" y="1164715"/>
            <a:ext cx="878246" cy="1822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buNone/>
              <a:defRPr sz="1250" b="0" i="0" spc="5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brandname</a:t>
            </a:r>
            <a:endParaRPr lang="de-DE"/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21CEB86B-D1B3-8546-82E2-8EBDE928872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62062" y="1164715"/>
            <a:ext cx="1408367" cy="1822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buNone/>
              <a:defRPr sz="1000" b="0" i="0" spc="5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Copy</a:t>
            </a:r>
            <a:r>
              <a:rPr lang="de-DE"/>
              <a:t> </a:t>
            </a:r>
            <a:r>
              <a:rPr lang="de-DE" err="1"/>
              <a:t>Placeholder</a:t>
            </a:r>
            <a:r>
              <a:rPr lang="de-DE"/>
              <a:t>.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2DCACB0D-76D2-1C45-83B9-4D3E9AE5FAC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63936" y="1316882"/>
            <a:ext cx="2306493" cy="1822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buNone/>
              <a:defRPr sz="1000" b="0" i="0" spc="5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Copy</a:t>
            </a:r>
            <a:r>
              <a:rPr lang="de-DE"/>
              <a:t> </a:t>
            </a:r>
            <a:r>
              <a:rPr lang="de-DE" err="1"/>
              <a:t>Placeholder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 </a:t>
            </a:r>
            <a:r>
              <a:rPr lang="de-DE" err="1"/>
              <a:t>now</a:t>
            </a:r>
            <a:r>
              <a:rPr lang="de-DE"/>
              <a:t>.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631F4B9C-F29A-4341-9DF8-B15359E2C02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63936" y="1777394"/>
            <a:ext cx="2306493" cy="1822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buNone/>
              <a:defRPr sz="1000" b="0" i="0" spc="50" baseline="0">
                <a:solidFill>
                  <a:srgbClr val="294A75"/>
                </a:solidFill>
                <a:latin typeface="Helvetica" pitchFamily="2" charset="0"/>
              </a:defRPr>
            </a:lvl1pPr>
          </a:lstStyle>
          <a:p>
            <a:r>
              <a:rPr lang="de-DE"/>
              <a:t>#</a:t>
            </a:r>
            <a:r>
              <a:rPr lang="de-DE" err="1"/>
              <a:t>campaignname</a:t>
            </a:r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362EB91D-0274-3747-BAF5-736692D1597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470008" y="6100266"/>
            <a:ext cx="1534299" cy="1822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buNone/>
              <a:defRPr sz="1250" b="0" i="0" spc="5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/>
              <a:t>00 </a:t>
            </a:r>
            <a:r>
              <a:rPr lang="de-DE" err="1"/>
              <a:t>Likes</a:t>
            </a:r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1E03C2-4DEA-6246-BAA8-5CA506A94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776" y="512267"/>
            <a:ext cx="3159901" cy="6089874"/>
          </a:xfrm>
          <a:prstGeom prst="rect">
            <a:avLst/>
          </a:prstGeom>
        </p:spPr>
      </p:pic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CDCE740E-AAFC-6F44-A646-997577F9B7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70008" y="6307512"/>
            <a:ext cx="1534299" cy="1822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buNone/>
              <a:defRPr sz="800" b="0" i="0" spc="0" baseline="0">
                <a:solidFill>
                  <a:schemeClr val="accent2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de-DE"/>
              <a:t>VOR 1 MINUTE</a:t>
            </a:r>
          </a:p>
        </p:txBody>
      </p:sp>
    </p:spTree>
    <p:extLst>
      <p:ext uri="{BB962C8B-B14F-4D97-AF65-F5344CB8AC3E}">
        <p14:creationId xmlns:p14="http://schemas.microsoft.com/office/powerpoint/2010/main" val="3952478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8091F41C-76A2-5741-93F2-ED3324E91EA8}"/>
              </a:ext>
            </a:extLst>
          </p:cNvPr>
          <p:cNvSpPr txBox="1"/>
          <p:nvPr userDrawn="1"/>
        </p:nvSpPr>
        <p:spPr>
          <a:xfrm>
            <a:off x="11711966" y="191070"/>
            <a:ext cx="1815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00A365-1E96-9248-B3A8-C4791BE7986F}" type="slidenum">
              <a:rPr lang="de-DE" sz="1200" baseline="0" smtClean="0">
                <a:solidFill>
                  <a:srgbClr val="FF362D"/>
                </a:solidFill>
                <a:latin typeface="GT Walsheim Pro Medium" pitchFamily="2" charset="77"/>
              </a:rPr>
              <a:t>‹Nr.›</a:t>
            </a:fld>
            <a:endParaRPr lang="de-DE" sz="1200" baseline="0" dirty="0">
              <a:solidFill>
                <a:srgbClr val="FF362D"/>
              </a:solidFill>
              <a:latin typeface="GT Walsheim Pro Medium" pitchFamily="2" charset="77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C09E727-A423-8241-A49B-76830EA974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3893" y="6256951"/>
            <a:ext cx="1007606" cy="367639"/>
          </a:xfrm>
          <a:prstGeom prst="rect">
            <a:avLst/>
          </a:prstGeom>
        </p:spPr>
      </p:pic>
      <p:sp>
        <p:nvSpPr>
          <p:cNvPr id="7" name="Textplatzhalter 18">
            <a:extLst>
              <a:ext uri="{FF2B5EF4-FFF2-40B4-BE49-F238E27FC236}">
                <a16:creationId xmlns:a16="http://schemas.microsoft.com/office/drawing/2014/main" id="{FDB40C4B-4F03-5D46-A501-D9C1F963D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6811819" cy="93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cap="all" spc="180" baseline="0">
                <a:solidFill>
                  <a:srgbClr val="2F0046"/>
                </a:solidFill>
                <a:latin typeface="GT Walsheim Pro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6F6647E4-1E1C-5545-909A-DA70F1C70A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681" y="1970691"/>
            <a:ext cx="6811819" cy="78521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00B0F0"/>
              </a:buClr>
              <a:buSzPct val="160000"/>
              <a:buFont typeface="Symbol" pitchFamily="2" charset="2"/>
              <a:buChar char="-"/>
              <a:defRPr sz="2400" b="0" i="0" u="sng" baseline="0">
                <a:solidFill>
                  <a:srgbClr val="2F0046"/>
                </a:solidFill>
                <a:uFill>
                  <a:solidFill>
                    <a:srgbClr val="FF362D"/>
                  </a:solidFill>
                </a:uFill>
                <a:latin typeface="GT Walsheim Pro" pitchFamily="2" charset="77"/>
              </a:defRPr>
            </a:lvl1pPr>
          </a:lstStyle>
          <a:p>
            <a:pPr marL="0" indent="0">
              <a:buNone/>
            </a:pPr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3D336777-B9EC-8444-BADA-11EE4BFDEB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681" y="2912416"/>
            <a:ext cx="6811819" cy="33682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00B0F0"/>
              </a:buClr>
              <a:buSzPct val="160000"/>
              <a:buFont typeface="Symbol" pitchFamily="2" charset="2"/>
              <a:buChar char="-"/>
              <a:defRPr sz="1900" b="0" i="0" u="none" baseline="0">
                <a:solidFill>
                  <a:srgbClr val="2F0046"/>
                </a:solidFill>
                <a:uFill>
                  <a:solidFill>
                    <a:srgbClr val="FF362D"/>
                  </a:solidFill>
                </a:uFill>
                <a:latin typeface="GT Walsheim Pro" pitchFamily="2" charset="77"/>
              </a:defRPr>
            </a:lvl1pPr>
          </a:lstStyle>
          <a:p>
            <a:pPr marL="0" indent="0">
              <a:buNone/>
            </a:pPr>
            <a:endParaRPr lang="de-DE" dirty="0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F0EC62B-4B2A-394C-87FD-26B34FC56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200" y="6489700"/>
            <a:ext cx="41783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baseline="0">
                <a:solidFill>
                  <a:srgbClr val="FF362D"/>
                </a:solidFill>
                <a:latin typeface="GT Walsheim Pro Medium" pitchFamily="2" charset="77"/>
              </a:defRPr>
            </a:lvl1pPr>
          </a:lstStyle>
          <a:p>
            <a:r>
              <a:rPr lang="de-DE" dirty="0"/>
              <a:t>Präsentationtitel</a:t>
            </a:r>
          </a:p>
        </p:txBody>
      </p:sp>
    </p:spTree>
    <p:extLst>
      <p:ext uri="{BB962C8B-B14F-4D97-AF65-F5344CB8AC3E}">
        <p14:creationId xmlns:p14="http://schemas.microsoft.com/office/powerpoint/2010/main" val="21774082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C944DE9-4E09-A948-96A9-BDDCE9F6F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419888"/>
          </a:xfrm>
          <a:prstGeom prst="rect">
            <a:avLst/>
          </a:prstGeom>
        </p:spPr>
      </p:pic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EA0A0D44-FB22-C74C-B611-EBCE69DAF78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53795" y="134243"/>
            <a:ext cx="4475479" cy="1595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solidFill>
                  <a:schemeClr val="tx1"/>
                </a:solidFill>
                <a:latin typeface="SuisseIntl-Light" panose="020B0304000000000000" pitchFamily="34" charset="77"/>
              </a:defRPr>
            </a:lvl1pPr>
          </a:lstStyle>
          <a:p>
            <a:r>
              <a:rPr lang="de-DE" err="1"/>
              <a:t>www.website.com</a:t>
            </a:r>
            <a:endParaRPr lang="de-DE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3273CBA5-992A-F345-970A-E982833EA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19887"/>
            <a:ext cx="12192000" cy="64381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6166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22988FE-E7EB-1D44-B838-0AD30FE5F837}"/>
              </a:ext>
            </a:extLst>
          </p:cNvPr>
          <p:cNvSpPr/>
          <p:nvPr userDrawn="1"/>
        </p:nvSpPr>
        <p:spPr>
          <a:xfrm>
            <a:off x="-206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812C284-633A-554D-AAFC-5D0D4FDCD00C}"/>
              </a:ext>
            </a:extLst>
          </p:cNvPr>
          <p:cNvSpPr/>
          <p:nvPr userDrawn="1"/>
        </p:nvSpPr>
        <p:spPr>
          <a:xfrm>
            <a:off x="3069158" y="0"/>
            <a:ext cx="604956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AB739A03-6A5E-BB42-9710-E81C0DD3BEE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165685" y="163705"/>
            <a:ext cx="727495" cy="727448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334F13E6-1DE5-1E47-8158-EB1A5D493ED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762703" y="1131376"/>
            <a:ext cx="433982" cy="433954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79304B74-4FC5-DA48-84BD-CEB9D4430E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318095" y="1131376"/>
            <a:ext cx="433982" cy="433954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D1E42791-756F-C34C-9189-9A093667D30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73487" y="1131376"/>
            <a:ext cx="433982" cy="433954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AA27F61C-B9B7-574A-9519-4BF25B447B61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428880" y="1131376"/>
            <a:ext cx="433982" cy="433954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DA19E3C8-7F22-0149-910C-0DAEB30610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62703" y="1852339"/>
            <a:ext cx="1440094" cy="144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0847C3D1-68F7-1143-B105-B1D6AB42EB7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373893" y="1852339"/>
            <a:ext cx="1440094" cy="144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5022007B-D787-EA4F-95E2-BBAF0D2F3D6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985083" y="1852339"/>
            <a:ext cx="1440094" cy="144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1E26953A-F45B-7C40-8C97-108208C9162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762703" y="3463425"/>
            <a:ext cx="1440094" cy="144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66ADD2E-788D-104B-90BE-726C7A08C23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73893" y="3463425"/>
            <a:ext cx="1440094" cy="144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2E08228A-517B-DC4A-B5BB-9CB68716B1A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985083" y="3463425"/>
            <a:ext cx="1440094" cy="144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577D56BF-7F89-D94D-A147-AD4BC067342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762703" y="5089025"/>
            <a:ext cx="1440094" cy="144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C296B175-B277-CE48-9187-028459F2058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373893" y="5089025"/>
            <a:ext cx="1440094" cy="144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3" name="Bildplatzhalter 4">
            <a:extLst>
              <a:ext uri="{FF2B5EF4-FFF2-40B4-BE49-F238E27FC236}">
                <a16:creationId xmlns:a16="http://schemas.microsoft.com/office/drawing/2014/main" id="{57BDA2AF-181F-A149-9A14-988F2CDAE3B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985083" y="5089025"/>
            <a:ext cx="1440094" cy="1440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ECD9D776-8FCA-D047-96D2-D62AC168AE5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2773" y="281057"/>
            <a:ext cx="858879" cy="1822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buNone/>
              <a:defRPr sz="1250" b="0" i="0" spc="0" baseline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de-DE" err="1"/>
              <a:t>name</a:t>
            </a:r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6F7F96B7-985A-7046-B107-7059700BE7A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385209" y="658829"/>
            <a:ext cx="819145" cy="108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50"/>
              </a:lnSpc>
              <a:buNone/>
              <a:defRPr sz="600" b="0" i="0" spc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de-DE"/>
              <a:t>Name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264932D5-E97A-3847-9CA6-8B2471EDE05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389757" y="763557"/>
            <a:ext cx="1408367" cy="1822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750"/>
              </a:lnSpc>
              <a:buNone/>
              <a:defRPr sz="600" b="0" i="0" spc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Biography</a:t>
            </a:r>
            <a:r>
              <a:rPr lang="de-DE"/>
              <a:t> </a:t>
            </a:r>
            <a:r>
              <a:rPr lang="de-DE" err="1"/>
              <a:t>placeholder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www.website.com</a:t>
            </a:r>
            <a:endParaRPr lang="de-DE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E8BF198F-9509-9C48-A943-A207E0EEF5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818" y="315919"/>
            <a:ext cx="958912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851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hteck 39">
            <a:extLst>
              <a:ext uri="{FF2B5EF4-FFF2-40B4-BE49-F238E27FC236}">
                <a16:creationId xmlns:a16="http://schemas.microsoft.com/office/drawing/2014/main" id="{A3E401FF-80D7-7C49-A252-6FAA305CBEE8}"/>
              </a:ext>
            </a:extLst>
          </p:cNvPr>
          <p:cNvSpPr/>
          <p:nvPr userDrawn="1"/>
        </p:nvSpPr>
        <p:spPr>
          <a:xfrm>
            <a:off x="-206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69E5C5D-7306-7748-8DD2-89DBB65D101F}"/>
              </a:ext>
            </a:extLst>
          </p:cNvPr>
          <p:cNvSpPr/>
          <p:nvPr userDrawn="1"/>
        </p:nvSpPr>
        <p:spPr>
          <a:xfrm>
            <a:off x="3069158" y="0"/>
            <a:ext cx="604956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AB739A03-6A5E-BB42-9710-E81C0DD3BEE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165685" y="163705"/>
            <a:ext cx="727495" cy="727448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334F13E6-1DE5-1E47-8158-EB1A5D493ED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762703" y="1131376"/>
            <a:ext cx="433982" cy="433954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79304B74-4FC5-DA48-84BD-CEB9D4430E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318095" y="1131376"/>
            <a:ext cx="433982" cy="433954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D1E42791-756F-C34C-9189-9A093667D30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73487" y="1131376"/>
            <a:ext cx="433982" cy="433954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AA27F61C-B9B7-574A-9519-4BF25B447B61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428880" y="1131376"/>
            <a:ext cx="433982" cy="433954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>
              <a:buNone/>
              <a:defRPr sz="3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1E26953A-F45B-7C40-8C97-108208C9162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360296" y="3040934"/>
            <a:ext cx="1128940" cy="11288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ECD9D776-8FCA-D047-96D2-D62AC168AE5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2773" y="281057"/>
            <a:ext cx="858879" cy="1822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buNone/>
              <a:defRPr sz="1250" b="0" i="0" spc="0" baseline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de-DE" err="1"/>
              <a:t>name</a:t>
            </a:r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6F7F96B7-985A-7046-B107-7059700BE7A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385209" y="658829"/>
            <a:ext cx="819145" cy="108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50"/>
              </a:lnSpc>
              <a:buNone/>
              <a:defRPr sz="600" b="0" i="0" spc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de-DE"/>
              <a:t>Name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264932D5-E97A-3847-9CA6-8B2471EDE05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389757" y="763557"/>
            <a:ext cx="1408367" cy="1822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750"/>
              </a:lnSpc>
              <a:buNone/>
              <a:defRPr sz="600" b="0" i="0" spc="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DE" err="1"/>
              <a:t>Biography</a:t>
            </a:r>
            <a:r>
              <a:rPr lang="de-DE"/>
              <a:t> </a:t>
            </a:r>
            <a:r>
              <a:rPr lang="de-DE" err="1"/>
              <a:t>placeholder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www.website.com</a:t>
            </a:r>
            <a:endParaRPr lang="de-DE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E8BF198F-9509-9C48-A943-A207E0EEF5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818" y="315919"/>
            <a:ext cx="958912" cy="133350"/>
          </a:xfrm>
          <a:prstGeom prst="rect">
            <a:avLst/>
          </a:prstGeom>
        </p:spPr>
      </p:pic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69451AB3-37D1-454A-85A4-A75D9449AD02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5540587" y="3040934"/>
            <a:ext cx="1128940" cy="11288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0" name="Bildplatzhalter 4">
            <a:extLst>
              <a:ext uri="{FF2B5EF4-FFF2-40B4-BE49-F238E27FC236}">
                <a16:creationId xmlns:a16="http://schemas.microsoft.com/office/drawing/2014/main" id="{6B1979F0-9B4B-1446-A014-F50ED929AE7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720878" y="3040934"/>
            <a:ext cx="1128940" cy="11288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2" name="Bildplatzhalter 4">
            <a:extLst>
              <a:ext uri="{FF2B5EF4-FFF2-40B4-BE49-F238E27FC236}">
                <a16:creationId xmlns:a16="http://schemas.microsoft.com/office/drawing/2014/main" id="{CA6B1FE7-2A3F-C649-AA40-804DAC332635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360296" y="1864079"/>
            <a:ext cx="1128940" cy="11288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3" name="Bildplatzhalter 4">
            <a:extLst>
              <a:ext uri="{FF2B5EF4-FFF2-40B4-BE49-F238E27FC236}">
                <a16:creationId xmlns:a16="http://schemas.microsoft.com/office/drawing/2014/main" id="{EDE7390F-04CE-D649-86D1-70142C3B4829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5540587" y="1864079"/>
            <a:ext cx="1128940" cy="11288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4" name="Bildplatzhalter 4">
            <a:extLst>
              <a:ext uri="{FF2B5EF4-FFF2-40B4-BE49-F238E27FC236}">
                <a16:creationId xmlns:a16="http://schemas.microsoft.com/office/drawing/2014/main" id="{BDF58E9D-FFFE-424F-B598-B5466E66011B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6720878" y="1864079"/>
            <a:ext cx="1128940" cy="11288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6" name="Bildplatzhalter 4">
            <a:extLst>
              <a:ext uri="{FF2B5EF4-FFF2-40B4-BE49-F238E27FC236}">
                <a16:creationId xmlns:a16="http://schemas.microsoft.com/office/drawing/2014/main" id="{E7EBA9DE-69C8-9749-B846-156C34EFC784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4360296" y="4217789"/>
            <a:ext cx="1128940" cy="11288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7" name="Bildplatzhalter 4">
            <a:extLst>
              <a:ext uri="{FF2B5EF4-FFF2-40B4-BE49-F238E27FC236}">
                <a16:creationId xmlns:a16="http://schemas.microsoft.com/office/drawing/2014/main" id="{E6F7442D-D02A-E142-AB8C-A1E4C59289C5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5540587" y="4217789"/>
            <a:ext cx="1128940" cy="11288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FE8EA54B-2FB5-1D47-B859-2C993938A0E2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6720878" y="4217789"/>
            <a:ext cx="1128940" cy="11288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2" name="Bildplatzhalter 4">
            <a:extLst>
              <a:ext uri="{FF2B5EF4-FFF2-40B4-BE49-F238E27FC236}">
                <a16:creationId xmlns:a16="http://schemas.microsoft.com/office/drawing/2014/main" id="{94BC0DBC-D379-FE43-816C-633BADC960E1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4360296" y="5394644"/>
            <a:ext cx="1128940" cy="11288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3" name="Bildplatzhalter 4">
            <a:extLst>
              <a:ext uri="{FF2B5EF4-FFF2-40B4-BE49-F238E27FC236}">
                <a16:creationId xmlns:a16="http://schemas.microsoft.com/office/drawing/2014/main" id="{62BE5DE8-FDD3-B04E-A738-49A6A8908B85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5540587" y="5394644"/>
            <a:ext cx="1128940" cy="11288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4" name="Bildplatzhalter 4">
            <a:extLst>
              <a:ext uri="{FF2B5EF4-FFF2-40B4-BE49-F238E27FC236}">
                <a16:creationId xmlns:a16="http://schemas.microsoft.com/office/drawing/2014/main" id="{528AE862-B3DD-DC48-86EF-4F0FBCA264C7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6720878" y="5394644"/>
            <a:ext cx="1128940" cy="11288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1560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4CABE33-522B-4A40-B4B7-4D712E4991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761472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A681E88-D180-E142-925E-DB554C229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34160562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40F2ABE-661B-5743-89EF-0C3B7D3B7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50"/>
            <a:ext cx="12192000" cy="6858000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9B1D0E56-D808-8A43-9D6A-E3ED56DD70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43075"/>
            <a:ext cx="2252723" cy="384297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6078569A-E843-0B46-BC09-B5072F5BE3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52724" y="1743075"/>
            <a:ext cx="2569326" cy="384297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05277785-7438-B146-B6AB-DC4DA2A557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22051" y="1743075"/>
            <a:ext cx="2560804" cy="384297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E4FA1CA7-E403-C041-BCB0-25B70DA4AF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82855" y="1743075"/>
            <a:ext cx="2569327" cy="384297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D6F776EF-78DF-E541-81B7-DF15EE3ECA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52181" y="1743075"/>
            <a:ext cx="2248340" cy="384297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1000" b="0" i="0">
                <a:latin typeface="SuisseIntl-Light" panose="020B030400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731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3366718D-29A4-524B-B812-25502B4579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2054195" cy="2286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323DB74-127C-314A-8762-8F381775FF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31335" y="0"/>
            <a:ext cx="4064664" cy="228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049C52C5-1FF5-8242-94BA-F79C45F0E0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6678" y="11430"/>
            <a:ext cx="2034672" cy="2286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D5C86951-042F-6446-9033-E032872DF2F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50194" y="0"/>
            <a:ext cx="4064664" cy="2286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1D68148A-C36E-F648-AE85-7812F48583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47963" y="4572000"/>
            <a:ext cx="2073718" cy="227457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7C6663FB-5F21-2B49-B155-5138C09686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77509" y="2274343"/>
            <a:ext cx="4074136" cy="230908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Bildplatzhalter 3">
            <a:extLst>
              <a:ext uri="{FF2B5EF4-FFF2-40B4-BE49-F238E27FC236}">
                <a16:creationId xmlns:a16="http://schemas.microsoft.com/office/drawing/2014/main" id="{4EFD03CD-7246-814E-A093-CC243655A07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50195" y="2274343"/>
            <a:ext cx="4064664" cy="230886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3B377E27-8CF8-8F41-811B-F94B3160855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12182" y="4583430"/>
            <a:ext cx="4025624" cy="227457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2" name="Bildplatzhalter 3">
            <a:extLst>
              <a:ext uri="{FF2B5EF4-FFF2-40B4-BE49-F238E27FC236}">
                <a16:creationId xmlns:a16="http://schemas.microsoft.com/office/drawing/2014/main" id="{0811B068-906E-0B45-ABBA-BBB90F024E5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3337" y="2274343"/>
            <a:ext cx="4080846" cy="461445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4" name="Bildplatzhalter 3">
            <a:extLst>
              <a:ext uri="{FF2B5EF4-FFF2-40B4-BE49-F238E27FC236}">
                <a16:creationId xmlns:a16="http://schemas.microsoft.com/office/drawing/2014/main" id="{2EDCB4C8-B7D4-7D47-9F75-2087C9B3002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077510" y="4583430"/>
            <a:ext cx="2034672" cy="229720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9899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3366718D-29A4-524B-B812-25502B4579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7204" y="-7939"/>
            <a:ext cx="4054796" cy="459463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7C6663FB-5F21-2B49-B155-5138C09686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66007" y="2297429"/>
            <a:ext cx="4064664" cy="229720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4" name="Bildplatzhalter 3">
            <a:extLst>
              <a:ext uri="{FF2B5EF4-FFF2-40B4-BE49-F238E27FC236}">
                <a16:creationId xmlns:a16="http://schemas.microsoft.com/office/drawing/2014/main" id="{2EDCB4C8-B7D4-7D47-9F75-2087C9B3002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5999" y="4583430"/>
            <a:ext cx="2018491" cy="229720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4A924215-F7DD-EF4C-BEA8-21B46527B99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034275" y="4583430"/>
            <a:ext cx="4061725" cy="230536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5" name="Bildplatzhalter 3">
            <a:extLst>
              <a:ext uri="{FF2B5EF4-FFF2-40B4-BE49-F238E27FC236}">
                <a16:creationId xmlns:a16="http://schemas.microsoft.com/office/drawing/2014/main" id="{416E6540-A64E-544E-8AB8-A0874786226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33937" y="4583430"/>
            <a:ext cx="4058061" cy="229720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6" name="Bildplatzhalter 3">
            <a:extLst>
              <a:ext uri="{FF2B5EF4-FFF2-40B4-BE49-F238E27FC236}">
                <a16:creationId xmlns:a16="http://schemas.microsoft.com/office/drawing/2014/main" id="{0A3F7375-3EBE-204F-98F1-3B43C864C1C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5783" y="4583430"/>
            <a:ext cx="2012651" cy="228600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7" name="Bildplatzhalter 3">
            <a:extLst>
              <a:ext uri="{FF2B5EF4-FFF2-40B4-BE49-F238E27FC236}">
                <a16:creationId xmlns:a16="http://schemas.microsoft.com/office/drawing/2014/main" id="{DC7B80C5-E6F4-5841-B206-795CEE0CECD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-5841" y="2297430"/>
            <a:ext cx="4083348" cy="228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8" name="Bildplatzhalter 3">
            <a:extLst>
              <a:ext uri="{FF2B5EF4-FFF2-40B4-BE49-F238E27FC236}">
                <a16:creationId xmlns:a16="http://schemas.microsoft.com/office/drawing/2014/main" id="{D0821939-71B1-EB47-80AA-0B61F310BAE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069342" y="0"/>
            <a:ext cx="4064377" cy="231774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9" name="Bildplatzhalter 3">
            <a:extLst>
              <a:ext uri="{FF2B5EF4-FFF2-40B4-BE49-F238E27FC236}">
                <a16:creationId xmlns:a16="http://schemas.microsoft.com/office/drawing/2014/main" id="{F9F789E1-7CD4-5041-A856-F96D5B3B3EF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9869" y="3266"/>
            <a:ext cx="4064664" cy="229720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4621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296BB62B-9CBC-DF4C-99BC-C87E4241E2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659789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spc="130" baseline="0">
                <a:latin typeface="Cormorant Garamond" pitchFamily="2" charset="77"/>
              </a:defRPr>
            </a:lvl1pPr>
          </a:lstStyle>
          <a:p>
            <a:r>
              <a:rPr lang="de-DE" err="1"/>
              <a:t>Specs</a:t>
            </a:r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020D693-F8BD-3E4A-848B-AF4CFCFEDA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BC154453-19A7-D54B-81DD-52AB9F2A5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E5740D50-8519-1B49-99FD-D3D8ED20A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354" y="6360718"/>
            <a:ext cx="2736235" cy="18729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uisseIntl-Light" panose="020B0304000000000000" pitchFamily="34" charset="77"/>
              </a:defRPr>
            </a:lvl1pPr>
          </a:lstStyle>
          <a:p>
            <a:r>
              <a:rPr lang="de-DE" err="1"/>
              <a:t>Production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6675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296BB62B-9CBC-DF4C-99BC-C87E4241E2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659789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00" spc="130" baseline="0">
                <a:latin typeface="Cormorant Garamond" pitchFamily="2" charset="77"/>
              </a:defRPr>
            </a:lvl1pPr>
          </a:lstStyle>
          <a:p>
            <a:r>
              <a:rPr lang="de-DE"/>
              <a:t>Asset </a:t>
            </a:r>
            <a:r>
              <a:rPr lang="de-DE" err="1"/>
              <a:t>Overview</a:t>
            </a:r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020D693-F8BD-3E4A-848B-AF4CFCFEDA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BC154453-19A7-D54B-81DD-52AB9F2A5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FC8C7A1F-696D-CB47-BAAE-188FCCF57A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354" y="6360718"/>
            <a:ext cx="2736235" cy="18729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20"/>
              </a:lnSpc>
              <a:buNone/>
              <a:defRPr sz="1100" b="0" i="0" spc="30" baseline="0">
                <a:latin typeface="SuisseIntl-Light" panose="020B0304000000000000" pitchFamily="34" charset="77"/>
              </a:defRPr>
            </a:lvl1pPr>
          </a:lstStyle>
          <a:p>
            <a:r>
              <a:rPr lang="de-DE" err="1"/>
              <a:t>Deliverables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961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AC89B04-1B33-1E4C-9A80-0D57DC7215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2A4D569A-4E8E-4540-B69A-82629D1BEF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933893" y="6245398"/>
            <a:ext cx="987254" cy="38774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091F41C-76A2-5741-93F2-ED3324E91EA8}"/>
              </a:ext>
            </a:extLst>
          </p:cNvPr>
          <p:cNvSpPr txBox="1"/>
          <p:nvPr userDrawn="1"/>
        </p:nvSpPr>
        <p:spPr>
          <a:xfrm>
            <a:off x="11711966" y="191070"/>
            <a:ext cx="1815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00A365-1E96-9248-B3A8-C4791BE7986F}" type="slidenum">
              <a:rPr lang="de-DE" sz="1200" baseline="0" smtClean="0">
                <a:solidFill>
                  <a:srgbClr val="FF362D"/>
                </a:solidFill>
                <a:latin typeface="GT Walsheim Pro Medium" pitchFamily="2" charset="77"/>
              </a:rPr>
              <a:t>‹Nr.›</a:t>
            </a:fld>
            <a:endParaRPr lang="de-DE" sz="1200" baseline="0" dirty="0">
              <a:solidFill>
                <a:srgbClr val="FF362D"/>
              </a:solidFill>
              <a:latin typeface="GT Walsheim Pro Medium" pitchFamily="2" charset="77"/>
            </a:endParaRPr>
          </a:p>
        </p:txBody>
      </p:sp>
      <p:sp>
        <p:nvSpPr>
          <p:cNvPr id="7" name="Textplatzhalter 18">
            <a:extLst>
              <a:ext uri="{FF2B5EF4-FFF2-40B4-BE49-F238E27FC236}">
                <a16:creationId xmlns:a16="http://schemas.microsoft.com/office/drawing/2014/main" id="{FDB40C4B-4F03-5D46-A501-D9C1F963D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6811819" cy="93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cap="all" spc="180" baseline="0">
                <a:solidFill>
                  <a:schemeClr val="bg1"/>
                </a:solidFill>
                <a:latin typeface="GT Walsheim Pro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6F6647E4-1E1C-5545-909A-DA70F1C70A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681" y="1970691"/>
            <a:ext cx="6811819" cy="78521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00B0F0"/>
              </a:buClr>
              <a:buSzPct val="160000"/>
              <a:buFont typeface="Symbol" pitchFamily="2" charset="2"/>
              <a:buChar char="-"/>
              <a:defRPr sz="2400" b="0" i="0" u="sng" baseline="0">
                <a:solidFill>
                  <a:schemeClr val="bg1"/>
                </a:solidFill>
                <a:uFill>
                  <a:solidFill>
                    <a:srgbClr val="FF362D"/>
                  </a:solidFill>
                </a:uFill>
                <a:latin typeface="GT Walsheim Pro" pitchFamily="2" charset="77"/>
              </a:defRPr>
            </a:lvl1pPr>
          </a:lstStyle>
          <a:p>
            <a:pPr marL="0" indent="0">
              <a:buNone/>
            </a:pPr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3D336777-B9EC-8444-BADA-11EE4BFDEB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681" y="2912416"/>
            <a:ext cx="6811819" cy="33682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00B0F0"/>
              </a:buClr>
              <a:buSzPct val="160000"/>
              <a:buFont typeface="Symbol" pitchFamily="2" charset="2"/>
              <a:buChar char="-"/>
              <a:defRPr sz="1900" b="0" i="0" u="none" baseline="0">
                <a:solidFill>
                  <a:schemeClr val="bg1"/>
                </a:solidFill>
                <a:uFill>
                  <a:solidFill>
                    <a:srgbClr val="FF362D"/>
                  </a:solidFill>
                </a:uFill>
                <a:latin typeface="GT Walsheim Pro" pitchFamily="2" charset="77"/>
              </a:defRPr>
            </a:lvl1pPr>
          </a:lstStyle>
          <a:p>
            <a:pPr marL="0" indent="0">
              <a:buNone/>
            </a:pPr>
            <a:endParaRPr lang="de-DE" dirty="0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F0EC62B-4B2A-394C-87FD-26B34FC56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200" y="6489700"/>
            <a:ext cx="41783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baseline="0">
                <a:solidFill>
                  <a:srgbClr val="FF362D"/>
                </a:solidFill>
                <a:latin typeface="GT Walsheim Pro Medium" pitchFamily="2" charset="77"/>
              </a:defRPr>
            </a:lvl1pPr>
          </a:lstStyle>
          <a:p>
            <a:r>
              <a:rPr lang="de-DE" dirty="0"/>
              <a:t>Präsentationtitel</a:t>
            </a:r>
          </a:p>
        </p:txBody>
      </p:sp>
    </p:spTree>
    <p:extLst>
      <p:ext uri="{BB962C8B-B14F-4D97-AF65-F5344CB8AC3E}">
        <p14:creationId xmlns:p14="http://schemas.microsoft.com/office/powerpoint/2010/main" val="23131785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B1F5A423-4EB0-D448-9214-5C70E332F7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5359" cy="6858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66C870E9-2B80-C141-B36D-CB8F618857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02106" y="733210"/>
            <a:ext cx="3676889" cy="4986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2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0" baseline="0">
                <a:latin typeface="Cormorant Garamond" pitchFamily="2" charset="77"/>
              </a:defRPr>
            </a:lvl1pPr>
          </a:lstStyle>
          <a:p>
            <a:r>
              <a:rPr lang="de-DE"/>
              <a:t>Name </a:t>
            </a:r>
            <a:r>
              <a:rPr lang="de-DE" err="1"/>
              <a:t>Surname</a:t>
            </a:r>
            <a:endParaRPr lang="de-DE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DD27436-C5B1-E343-8B17-A901956354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02106" y="1523235"/>
            <a:ext cx="3676889" cy="431797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1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spc="0" baseline="0">
                <a:latin typeface="Cormorant Garamond" pitchFamily="2" charset="77"/>
              </a:defRPr>
            </a:lvl1pPr>
          </a:lstStyle>
          <a:p>
            <a:r>
              <a:rPr lang="de-DE" err="1"/>
              <a:t>Measurements</a:t>
            </a:r>
            <a:endParaRPr lang="de-DE"/>
          </a:p>
          <a:p>
            <a:r>
              <a:rPr lang="de-DE"/>
              <a:t>Height xxx, </a:t>
            </a:r>
            <a:r>
              <a:rPr lang="de-DE" err="1"/>
              <a:t>Chest</a:t>
            </a:r>
            <a:r>
              <a:rPr lang="de-DE"/>
              <a:t>: xxx,</a:t>
            </a:r>
          </a:p>
          <a:p>
            <a:r>
              <a:rPr lang="de-DE" err="1"/>
              <a:t>Waist</a:t>
            </a:r>
            <a:r>
              <a:rPr lang="de-DE"/>
              <a:t>: xxx, </a:t>
            </a:r>
            <a:r>
              <a:rPr lang="de-DE" err="1"/>
              <a:t>Hips</a:t>
            </a:r>
            <a:r>
              <a:rPr lang="de-DE"/>
              <a:t>: xxx, </a:t>
            </a:r>
            <a:r>
              <a:rPr lang="de-DE" err="1"/>
              <a:t>Shoes</a:t>
            </a:r>
            <a:r>
              <a:rPr lang="de-DE"/>
              <a:t>: xxx</a:t>
            </a:r>
          </a:p>
          <a:p>
            <a:endParaRPr lang="de-DE"/>
          </a:p>
          <a:p>
            <a:r>
              <a:rPr lang="de-DE"/>
              <a:t>Instagram</a:t>
            </a:r>
          </a:p>
          <a:p>
            <a:r>
              <a:rPr lang="de-DE" err="1"/>
              <a:t>www.instagram.com</a:t>
            </a:r>
            <a:r>
              <a:rPr lang="de-DE"/>
              <a:t>/</a:t>
            </a:r>
            <a:r>
              <a:rPr lang="de-DE" err="1"/>
              <a:t>name</a:t>
            </a:r>
            <a:endParaRPr lang="de-DE"/>
          </a:p>
          <a:p>
            <a:endParaRPr lang="de-DE"/>
          </a:p>
          <a:p>
            <a:r>
              <a:rPr lang="de-DE"/>
              <a:t>Details</a:t>
            </a:r>
          </a:p>
          <a:p>
            <a:r>
              <a:rPr lang="de-DE" err="1"/>
              <a:t>Based</a:t>
            </a:r>
            <a:r>
              <a:rPr lang="de-DE"/>
              <a:t> in </a:t>
            </a:r>
            <a:r>
              <a:rPr lang="de-DE" err="1"/>
              <a:t>city</a:t>
            </a:r>
            <a:r>
              <a:rPr lang="de-DE"/>
              <a:t>: xxx</a:t>
            </a:r>
          </a:p>
          <a:p>
            <a:r>
              <a:rPr lang="de-DE"/>
              <a:t>Hobbies </a:t>
            </a:r>
            <a:r>
              <a:rPr lang="de-DE" err="1"/>
              <a:t>etc</a:t>
            </a:r>
            <a:r>
              <a:rPr lang="de-DE"/>
              <a:t>: xxx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1B88E96-BB66-2149-907A-43C81A87A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3885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B1F5A423-4EB0-D448-9214-5C70E332F7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5359" cy="6858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66C870E9-2B80-C141-B36D-CB8F618857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02106" y="733210"/>
            <a:ext cx="3676889" cy="4986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2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0" baseline="0">
                <a:latin typeface="Cormorant Garamond" pitchFamily="2" charset="77"/>
              </a:defRPr>
            </a:lvl1pPr>
          </a:lstStyle>
          <a:p>
            <a:r>
              <a:rPr lang="de-DE"/>
              <a:t>Name </a:t>
            </a:r>
            <a:r>
              <a:rPr lang="de-DE" err="1"/>
              <a:t>Surname</a:t>
            </a:r>
            <a:endParaRPr lang="de-DE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DD27436-C5B1-E343-8B17-A901956354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02106" y="1497835"/>
            <a:ext cx="3676889" cy="191266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55" rtl="0" eaLnBrk="1" fontAlgn="auto" latinLnBrk="0" hangingPunct="1">
              <a:lnSpc>
                <a:spcPts val="1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spc="0" baseline="0">
                <a:latin typeface="Cormorant Garamond" pitchFamily="2" charset="77"/>
              </a:defRPr>
            </a:lvl1pPr>
          </a:lstStyle>
          <a:p>
            <a:r>
              <a:rPr lang="de-DE"/>
              <a:t>Hair: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884232F8-766C-D445-B563-5043F5FE2B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96550" y="1714501"/>
            <a:ext cx="1193877" cy="14224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D1A8B50F-FFF2-1F40-9CB5-0DB20DA95B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92034" y="1714501"/>
            <a:ext cx="1193877" cy="14224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303B1220-A639-6344-8398-4ECCD38E7FE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96550" y="4254501"/>
            <a:ext cx="1193877" cy="14224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5BBB27C2-200A-314C-901E-AA24607F87A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92034" y="4254501"/>
            <a:ext cx="1193877" cy="14224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2F10148-EA1C-DA42-B2A4-49B481982F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02106" y="3288535"/>
            <a:ext cx="3676889" cy="191266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55" rtl="0" eaLnBrk="1" fontAlgn="auto" latinLnBrk="0" hangingPunct="1">
              <a:lnSpc>
                <a:spcPts val="1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spc="0" baseline="0">
                <a:latin typeface="Cormorant Garamond" pitchFamily="2" charset="77"/>
              </a:defRPr>
            </a:lvl1pPr>
          </a:lstStyle>
          <a:p>
            <a:r>
              <a:rPr lang="de-DE"/>
              <a:t>Description Tex.: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6C44C64B-8AEA-FC45-83A4-C28D76DB1B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2106" y="4043608"/>
            <a:ext cx="3676889" cy="191266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55" rtl="0" eaLnBrk="1" fontAlgn="auto" latinLnBrk="0" hangingPunct="1">
              <a:lnSpc>
                <a:spcPts val="1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spc="0" baseline="0">
                <a:latin typeface="Cormorant Garamond" pitchFamily="2" charset="77"/>
              </a:defRPr>
            </a:lvl1pPr>
          </a:lstStyle>
          <a:p>
            <a:r>
              <a:rPr lang="de-DE"/>
              <a:t>Make-Up: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61C1A41F-D33A-934D-8469-55D782220C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2106" y="5823917"/>
            <a:ext cx="3676889" cy="191266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55" rtl="0" eaLnBrk="1" fontAlgn="auto" latinLnBrk="0" hangingPunct="1">
              <a:lnSpc>
                <a:spcPts val="1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spc="0" baseline="0">
                <a:latin typeface="Cormorant Garamond" pitchFamily="2" charset="77"/>
              </a:defRPr>
            </a:lvl1pPr>
          </a:lstStyle>
          <a:p>
            <a:r>
              <a:rPr lang="de-DE"/>
              <a:t>Description Tex.: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7657074-30AF-A447-BF1E-F8D8FDA1F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00369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 15">
            <a:extLst>
              <a:ext uri="{FF2B5EF4-FFF2-40B4-BE49-F238E27FC236}">
                <a16:creationId xmlns:a16="http://schemas.microsoft.com/office/drawing/2014/main" id="{0EDDC7CD-C66D-3744-A0F6-847C9A60F136}"/>
              </a:ext>
            </a:extLst>
          </p:cNvPr>
          <p:cNvSpPr/>
          <p:nvPr userDrawn="1"/>
        </p:nvSpPr>
        <p:spPr>
          <a:xfrm>
            <a:off x="7203025" y="3452192"/>
            <a:ext cx="4651816" cy="2392017"/>
          </a:xfrm>
          <a:custGeom>
            <a:avLst/>
            <a:gdLst>
              <a:gd name="connsiteX0" fmla="*/ 9303026 w 9303026"/>
              <a:gd name="connsiteY0" fmla="*/ 0 h 4784034"/>
              <a:gd name="connsiteX1" fmla="*/ 2438400 w 9303026"/>
              <a:gd name="connsiteY1" fmla="*/ 0 h 4784034"/>
              <a:gd name="connsiteX2" fmla="*/ 0 w 9303026"/>
              <a:gd name="connsiteY2" fmla="*/ 1497495 h 4784034"/>
              <a:gd name="connsiteX3" fmla="*/ 1683026 w 9303026"/>
              <a:gd name="connsiteY3" fmla="*/ 4784034 h 4784034"/>
              <a:gd name="connsiteX4" fmla="*/ 9303026 w 9303026"/>
              <a:gd name="connsiteY4" fmla="*/ 4784034 h 4784034"/>
              <a:gd name="connsiteX5" fmla="*/ 9303026 w 9303026"/>
              <a:gd name="connsiteY5" fmla="*/ 0 h 478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03026" h="4784034">
                <a:moveTo>
                  <a:pt x="9303026" y="0"/>
                </a:moveTo>
                <a:lnTo>
                  <a:pt x="2438400" y="0"/>
                </a:lnTo>
                <a:lnTo>
                  <a:pt x="0" y="1497495"/>
                </a:lnTo>
                <a:lnTo>
                  <a:pt x="1683026" y="4784034"/>
                </a:lnTo>
                <a:lnTo>
                  <a:pt x="9303026" y="4784034"/>
                </a:lnTo>
                <a:lnTo>
                  <a:pt x="9303026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9" name="Freihandform 8">
            <a:extLst>
              <a:ext uri="{FF2B5EF4-FFF2-40B4-BE49-F238E27FC236}">
                <a16:creationId xmlns:a16="http://schemas.microsoft.com/office/drawing/2014/main" id="{E1DF3743-2A35-1048-B27A-18A5F707F853}"/>
              </a:ext>
            </a:extLst>
          </p:cNvPr>
          <p:cNvSpPr/>
          <p:nvPr userDrawn="1"/>
        </p:nvSpPr>
        <p:spPr>
          <a:xfrm>
            <a:off x="337874" y="1023731"/>
            <a:ext cx="4572298" cy="2365513"/>
          </a:xfrm>
          <a:custGeom>
            <a:avLst/>
            <a:gdLst>
              <a:gd name="connsiteX0" fmla="*/ 0 w 9144000"/>
              <a:gd name="connsiteY0" fmla="*/ 0 h 4731026"/>
              <a:gd name="connsiteX1" fmla="*/ 0 w 9144000"/>
              <a:gd name="connsiteY1" fmla="*/ 4731026 h 4731026"/>
              <a:gd name="connsiteX2" fmla="*/ 6301409 w 9144000"/>
              <a:gd name="connsiteY2" fmla="*/ 4731026 h 4731026"/>
              <a:gd name="connsiteX3" fmla="*/ 7474226 w 9144000"/>
              <a:gd name="connsiteY3" fmla="*/ 4731026 h 4731026"/>
              <a:gd name="connsiteX4" fmla="*/ 9144000 w 9144000"/>
              <a:gd name="connsiteY4" fmla="*/ 2922104 h 4731026"/>
              <a:gd name="connsiteX5" fmla="*/ 7573617 w 9144000"/>
              <a:gd name="connsiteY5" fmla="*/ 0 h 4731026"/>
              <a:gd name="connsiteX6" fmla="*/ 0 w 9144000"/>
              <a:gd name="connsiteY6" fmla="*/ 0 h 47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1026">
                <a:moveTo>
                  <a:pt x="0" y="0"/>
                </a:moveTo>
                <a:lnTo>
                  <a:pt x="0" y="4731026"/>
                </a:lnTo>
                <a:lnTo>
                  <a:pt x="6301409" y="4731026"/>
                </a:lnTo>
                <a:lnTo>
                  <a:pt x="7474226" y="4731026"/>
                </a:lnTo>
                <a:lnTo>
                  <a:pt x="9144000" y="2922104"/>
                </a:lnTo>
                <a:lnTo>
                  <a:pt x="7573617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92154BD0-14DD-8C4D-A644-1C6FB830B6E1}"/>
              </a:ext>
            </a:extLst>
          </p:cNvPr>
          <p:cNvSpPr/>
          <p:nvPr userDrawn="1"/>
        </p:nvSpPr>
        <p:spPr>
          <a:xfrm flipH="1">
            <a:off x="7284318" y="1023731"/>
            <a:ext cx="4572298" cy="2365513"/>
          </a:xfrm>
          <a:custGeom>
            <a:avLst/>
            <a:gdLst>
              <a:gd name="connsiteX0" fmla="*/ 0 w 9144000"/>
              <a:gd name="connsiteY0" fmla="*/ 0 h 4731026"/>
              <a:gd name="connsiteX1" fmla="*/ 0 w 9144000"/>
              <a:gd name="connsiteY1" fmla="*/ 4731026 h 4731026"/>
              <a:gd name="connsiteX2" fmla="*/ 6301409 w 9144000"/>
              <a:gd name="connsiteY2" fmla="*/ 4731026 h 4731026"/>
              <a:gd name="connsiteX3" fmla="*/ 7474226 w 9144000"/>
              <a:gd name="connsiteY3" fmla="*/ 4731026 h 4731026"/>
              <a:gd name="connsiteX4" fmla="*/ 9144000 w 9144000"/>
              <a:gd name="connsiteY4" fmla="*/ 2922104 h 4731026"/>
              <a:gd name="connsiteX5" fmla="*/ 7573617 w 9144000"/>
              <a:gd name="connsiteY5" fmla="*/ 0 h 4731026"/>
              <a:gd name="connsiteX6" fmla="*/ 0 w 9144000"/>
              <a:gd name="connsiteY6" fmla="*/ 0 h 47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1026">
                <a:moveTo>
                  <a:pt x="0" y="0"/>
                </a:moveTo>
                <a:lnTo>
                  <a:pt x="0" y="4731026"/>
                </a:lnTo>
                <a:lnTo>
                  <a:pt x="6301409" y="4731026"/>
                </a:lnTo>
                <a:lnTo>
                  <a:pt x="7474226" y="4731026"/>
                </a:lnTo>
                <a:lnTo>
                  <a:pt x="9144000" y="2922104"/>
                </a:lnTo>
                <a:lnTo>
                  <a:pt x="7573617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6896AD5D-F7A0-5940-988C-9851F8D35E72}"/>
              </a:ext>
            </a:extLst>
          </p:cNvPr>
          <p:cNvSpPr/>
          <p:nvPr userDrawn="1"/>
        </p:nvSpPr>
        <p:spPr>
          <a:xfrm>
            <a:off x="337874" y="3448879"/>
            <a:ext cx="4840672" cy="2395330"/>
          </a:xfrm>
          <a:custGeom>
            <a:avLst/>
            <a:gdLst>
              <a:gd name="connsiteX0" fmla="*/ 0 w 9680713"/>
              <a:gd name="connsiteY0" fmla="*/ 0 h 4790660"/>
              <a:gd name="connsiteX1" fmla="*/ 0 w 9680713"/>
              <a:gd name="connsiteY1" fmla="*/ 4790660 h 4790660"/>
              <a:gd name="connsiteX2" fmla="*/ 7613374 w 9680713"/>
              <a:gd name="connsiteY2" fmla="*/ 4790660 h 4790660"/>
              <a:gd name="connsiteX3" fmla="*/ 9680713 w 9680713"/>
              <a:gd name="connsiteY3" fmla="*/ 834886 h 4790660"/>
              <a:gd name="connsiteX4" fmla="*/ 6082747 w 9680713"/>
              <a:gd name="connsiteY4" fmla="*/ 0 h 4790660"/>
              <a:gd name="connsiteX5" fmla="*/ 0 w 9680713"/>
              <a:gd name="connsiteY5" fmla="*/ 0 h 479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80713" h="4790660">
                <a:moveTo>
                  <a:pt x="0" y="0"/>
                </a:moveTo>
                <a:lnTo>
                  <a:pt x="0" y="4790660"/>
                </a:lnTo>
                <a:lnTo>
                  <a:pt x="7613374" y="4790660"/>
                </a:lnTo>
                <a:lnTo>
                  <a:pt x="9680713" y="834886"/>
                </a:lnTo>
                <a:lnTo>
                  <a:pt x="6082747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78CA60F7-DA42-CB40-B992-126ED59590A9}"/>
              </a:ext>
            </a:extLst>
          </p:cNvPr>
          <p:cNvSpPr/>
          <p:nvPr userDrawn="1"/>
        </p:nvSpPr>
        <p:spPr>
          <a:xfrm>
            <a:off x="3060067" y="1305169"/>
            <a:ext cx="5593843" cy="2921144"/>
          </a:xfrm>
          <a:custGeom>
            <a:avLst/>
            <a:gdLst>
              <a:gd name="connsiteX0" fmla="*/ 7458891 w 11338560"/>
              <a:gd name="connsiteY0" fmla="*/ 0 h 5930537"/>
              <a:gd name="connsiteX1" fmla="*/ 11338560 w 11338560"/>
              <a:gd name="connsiteY1" fmla="*/ 4833257 h 5930537"/>
              <a:gd name="connsiteX2" fmla="*/ 8804366 w 11338560"/>
              <a:gd name="connsiteY2" fmla="*/ 5930537 h 5930537"/>
              <a:gd name="connsiteX3" fmla="*/ 0 w 11338560"/>
              <a:gd name="connsiteY3" fmla="*/ 4767943 h 5930537"/>
              <a:gd name="connsiteX4" fmla="*/ 7458891 w 11338560"/>
              <a:gd name="connsiteY4" fmla="*/ 0 h 593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560" h="5930537">
                <a:moveTo>
                  <a:pt x="7458891" y="0"/>
                </a:moveTo>
                <a:lnTo>
                  <a:pt x="11338560" y="4833257"/>
                </a:lnTo>
                <a:lnTo>
                  <a:pt x="8804366" y="5930537"/>
                </a:lnTo>
                <a:lnTo>
                  <a:pt x="0" y="4767943"/>
                </a:lnTo>
                <a:lnTo>
                  <a:pt x="7458891" y="0"/>
                </a:lnTo>
                <a:close/>
              </a:path>
            </a:pathLst>
          </a:cu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7" name="Freihandform 16">
            <a:extLst>
              <a:ext uri="{FF2B5EF4-FFF2-40B4-BE49-F238E27FC236}">
                <a16:creationId xmlns:a16="http://schemas.microsoft.com/office/drawing/2014/main" id="{75BF7E6D-C04F-1E4E-BEFE-596BC871480D}"/>
              </a:ext>
            </a:extLst>
          </p:cNvPr>
          <p:cNvSpPr/>
          <p:nvPr userDrawn="1"/>
        </p:nvSpPr>
        <p:spPr>
          <a:xfrm>
            <a:off x="5024095" y="2264047"/>
            <a:ext cx="2360517" cy="1232678"/>
          </a:xfrm>
          <a:custGeom>
            <a:avLst/>
            <a:gdLst>
              <a:gd name="connsiteX0" fmla="*/ 7458891 w 11338560"/>
              <a:gd name="connsiteY0" fmla="*/ 0 h 5930537"/>
              <a:gd name="connsiteX1" fmla="*/ 11338560 w 11338560"/>
              <a:gd name="connsiteY1" fmla="*/ 4833257 h 5930537"/>
              <a:gd name="connsiteX2" fmla="*/ 8804366 w 11338560"/>
              <a:gd name="connsiteY2" fmla="*/ 5930537 h 5930537"/>
              <a:gd name="connsiteX3" fmla="*/ 0 w 11338560"/>
              <a:gd name="connsiteY3" fmla="*/ 4767943 h 5930537"/>
              <a:gd name="connsiteX4" fmla="*/ 7458891 w 11338560"/>
              <a:gd name="connsiteY4" fmla="*/ 0 h 593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560" h="5930537">
                <a:moveTo>
                  <a:pt x="7458891" y="0"/>
                </a:moveTo>
                <a:lnTo>
                  <a:pt x="11338560" y="4833257"/>
                </a:lnTo>
                <a:lnTo>
                  <a:pt x="8804366" y="5930537"/>
                </a:lnTo>
                <a:lnTo>
                  <a:pt x="0" y="4767943"/>
                </a:lnTo>
                <a:lnTo>
                  <a:pt x="7458891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9422F3AB-1471-424A-8A65-8189CA5CA446}"/>
              </a:ext>
            </a:extLst>
          </p:cNvPr>
          <p:cNvSpPr/>
          <p:nvPr userDrawn="1"/>
        </p:nvSpPr>
        <p:spPr>
          <a:xfrm>
            <a:off x="4954061" y="2954185"/>
            <a:ext cx="691142" cy="389299"/>
          </a:xfrm>
          <a:custGeom>
            <a:avLst/>
            <a:gdLst>
              <a:gd name="connsiteX0" fmla="*/ 986828 w 1348966"/>
              <a:gd name="connsiteY0" fmla="*/ 0 h 778598"/>
              <a:gd name="connsiteX1" fmla="*/ 0 w 1348966"/>
              <a:gd name="connsiteY1" fmla="*/ 642796 h 778598"/>
              <a:gd name="connsiteX2" fmla="*/ 1231271 w 1348966"/>
              <a:gd name="connsiteY2" fmla="*/ 778598 h 778598"/>
              <a:gd name="connsiteX3" fmla="*/ 1348966 w 1348966"/>
              <a:gd name="connsiteY3" fmla="*/ 380246 h 778598"/>
              <a:gd name="connsiteX4" fmla="*/ 986828 w 1348966"/>
              <a:gd name="connsiteY4" fmla="*/ 0 h 77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966" h="778598">
                <a:moveTo>
                  <a:pt x="986828" y="0"/>
                </a:moveTo>
                <a:lnTo>
                  <a:pt x="0" y="642796"/>
                </a:lnTo>
                <a:lnTo>
                  <a:pt x="1231271" y="778598"/>
                </a:lnTo>
                <a:lnTo>
                  <a:pt x="1348966" y="380246"/>
                </a:lnTo>
                <a:lnTo>
                  <a:pt x="98682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2CEC117F-0FBD-7C49-87B5-FF6FF8477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659789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de-DE"/>
              <a:t>Headline 2 (66pt/80pt)</a:t>
            </a: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24E4D94E-00FF-7842-8EBC-C7292D50A56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444393" y="3706065"/>
            <a:ext cx="858879" cy="18221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00"/>
              </a:lnSpc>
              <a:buNone/>
              <a:defRPr sz="1100" b="0" i="0" spc="5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VALUE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B0FA979-8AB4-0D4C-87E5-0A639F6860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120776" y="3179057"/>
            <a:ext cx="858879" cy="18221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00"/>
              </a:lnSpc>
              <a:buNone/>
              <a:defRPr sz="1100" b="0" i="0" spc="5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EDGE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21B63E9B-5377-134C-B7C4-DBE9BC34FB5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49696" y="2927269"/>
            <a:ext cx="858879" cy="18221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00"/>
              </a:lnSpc>
              <a:buNone/>
              <a:defRPr sz="1100" b="0" i="0" spc="5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ESSENCE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902CA8A-F414-D847-AF7A-5405AE8F41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2977" y="1090747"/>
            <a:ext cx="3677800" cy="189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VISION</a:t>
            </a:r>
          </a:p>
          <a:p>
            <a:pPr marL="0" marR="0" lvl="0" indent="0" algn="l" defTabSz="914355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long</a:t>
            </a:r>
            <a:r>
              <a:rPr lang="de-DE"/>
              <a:t> </a:t>
            </a:r>
            <a:r>
              <a:rPr lang="de-DE" err="1"/>
              <a:t>term</a:t>
            </a:r>
            <a:r>
              <a:rPr lang="de-DE"/>
              <a:t> </a:t>
            </a:r>
            <a:r>
              <a:rPr lang="de-DE" err="1"/>
              <a:t>vision</a:t>
            </a:r>
            <a:r>
              <a:rPr lang="de-DE"/>
              <a:t>?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F252059B-79DF-CE44-8BCE-802518FD74D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15731" y="3179320"/>
            <a:ext cx="858879" cy="18221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00"/>
              </a:lnSpc>
              <a:buNone/>
              <a:defRPr sz="1100" b="0" i="0" spc="5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VALUE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DB036635-2317-B041-8933-7AD7954C381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137566" y="1890847"/>
            <a:ext cx="858879" cy="18221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00"/>
              </a:lnSpc>
              <a:buNone/>
              <a:defRPr sz="1100" b="0" i="0" spc="5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VALUE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0F1C8F42-B204-9645-BB17-E14DA3F38D5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42977" y="3540175"/>
            <a:ext cx="3677800" cy="189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COMPETITIVE POSITION</a:t>
            </a:r>
          </a:p>
          <a:p>
            <a:pPr marL="0" marR="0" lvl="0" indent="0" algn="l" defTabSz="914355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differentiates</a:t>
            </a:r>
            <a:r>
              <a:rPr lang="de-DE"/>
              <a:t> </a:t>
            </a:r>
            <a:r>
              <a:rPr lang="de-DE" err="1"/>
              <a:t>us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competition</a:t>
            </a:r>
            <a:r>
              <a:rPr lang="de-DE"/>
              <a:t>?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803CCCA3-DC6F-444F-B0AC-392F507CEFA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088284" y="1090747"/>
            <a:ext cx="3677800" cy="189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914355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pc="4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TARGET AUDIENCE</a:t>
            </a:r>
          </a:p>
          <a:p>
            <a:r>
              <a:rPr lang="de-DE"/>
              <a:t>Who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targeting</a:t>
            </a:r>
            <a:r>
              <a:rPr lang="de-DE"/>
              <a:t>?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5902C79A-FD92-764E-AFE8-EBDA26A2092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088284" y="3540175"/>
            <a:ext cx="3677800" cy="189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914355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pc="4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LOOK AND FEEL</a:t>
            </a:r>
          </a:p>
          <a:p>
            <a:r>
              <a:rPr lang="en"/>
              <a:t>What is our brand world?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770E835-2C64-0D4E-BF9A-E05A4FE37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23EB59F-74A4-3243-A838-2CFA7625F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7BCDA14C-B2AF-114D-8F53-6FB8006D7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marR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18915068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ihandform 33">
            <a:extLst>
              <a:ext uri="{FF2B5EF4-FFF2-40B4-BE49-F238E27FC236}">
                <a16:creationId xmlns:a16="http://schemas.microsoft.com/office/drawing/2014/main" id="{6C8F1C60-9B47-904F-910A-A0B8F76AB523}"/>
              </a:ext>
            </a:extLst>
          </p:cNvPr>
          <p:cNvSpPr/>
          <p:nvPr userDrawn="1"/>
        </p:nvSpPr>
        <p:spPr>
          <a:xfrm>
            <a:off x="7203025" y="3452192"/>
            <a:ext cx="4651816" cy="2392017"/>
          </a:xfrm>
          <a:custGeom>
            <a:avLst/>
            <a:gdLst>
              <a:gd name="connsiteX0" fmla="*/ 9303026 w 9303026"/>
              <a:gd name="connsiteY0" fmla="*/ 0 h 4784034"/>
              <a:gd name="connsiteX1" fmla="*/ 2438400 w 9303026"/>
              <a:gd name="connsiteY1" fmla="*/ 0 h 4784034"/>
              <a:gd name="connsiteX2" fmla="*/ 0 w 9303026"/>
              <a:gd name="connsiteY2" fmla="*/ 1497495 h 4784034"/>
              <a:gd name="connsiteX3" fmla="*/ 1683026 w 9303026"/>
              <a:gd name="connsiteY3" fmla="*/ 4784034 h 4784034"/>
              <a:gd name="connsiteX4" fmla="*/ 9303026 w 9303026"/>
              <a:gd name="connsiteY4" fmla="*/ 4784034 h 4784034"/>
              <a:gd name="connsiteX5" fmla="*/ 9303026 w 9303026"/>
              <a:gd name="connsiteY5" fmla="*/ 0 h 478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03026" h="4784034">
                <a:moveTo>
                  <a:pt x="9303026" y="0"/>
                </a:moveTo>
                <a:lnTo>
                  <a:pt x="2438400" y="0"/>
                </a:lnTo>
                <a:lnTo>
                  <a:pt x="0" y="1497495"/>
                </a:lnTo>
                <a:lnTo>
                  <a:pt x="1683026" y="4784034"/>
                </a:lnTo>
                <a:lnTo>
                  <a:pt x="9303026" y="4784034"/>
                </a:lnTo>
                <a:lnTo>
                  <a:pt x="9303026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5" name="Freihandform 34">
            <a:extLst>
              <a:ext uri="{FF2B5EF4-FFF2-40B4-BE49-F238E27FC236}">
                <a16:creationId xmlns:a16="http://schemas.microsoft.com/office/drawing/2014/main" id="{FAA88605-61C2-2841-9242-CEF3C3AB9B6B}"/>
              </a:ext>
            </a:extLst>
          </p:cNvPr>
          <p:cNvSpPr/>
          <p:nvPr userDrawn="1"/>
        </p:nvSpPr>
        <p:spPr>
          <a:xfrm>
            <a:off x="337874" y="1023731"/>
            <a:ext cx="4572298" cy="2365513"/>
          </a:xfrm>
          <a:custGeom>
            <a:avLst/>
            <a:gdLst>
              <a:gd name="connsiteX0" fmla="*/ 0 w 9144000"/>
              <a:gd name="connsiteY0" fmla="*/ 0 h 4731026"/>
              <a:gd name="connsiteX1" fmla="*/ 0 w 9144000"/>
              <a:gd name="connsiteY1" fmla="*/ 4731026 h 4731026"/>
              <a:gd name="connsiteX2" fmla="*/ 6301409 w 9144000"/>
              <a:gd name="connsiteY2" fmla="*/ 4731026 h 4731026"/>
              <a:gd name="connsiteX3" fmla="*/ 7474226 w 9144000"/>
              <a:gd name="connsiteY3" fmla="*/ 4731026 h 4731026"/>
              <a:gd name="connsiteX4" fmla="*/ 9144000 w 9144000"/>
              <a:gd name="connsiteY4" fmla="*/ 2922104 h 4731026"/>
              <a:gd name="connsiteX5" fmla="*/ 7573617 w 9144000"/>
              <a:gd name="connsiteY5" fmla="*/ 0 h 4731026"/>
              <a:gd name="connsiteX6" fmla="*/ 0 w 9144000"/>
              <a:gd name="connsiteY6" fmla="*/ 0 h 47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1026">
                <a:moveTo>
                  <a:pt x="0" y="0"/>
                </a:moveTo>
                <a:lnTo>
                  <a:pt x="0" y="4731026"/>
                </a:lnTo>
                <a:lnTo>
                  <a:pt x="6301409" y="4731026"/>
                </a:lnTo>
                <a:lnTo>
                  <a:pt x="7474226" y="4731026"/>
                </a:lnTo>
                <a:lnTo>
                  <a:pt x="9144000" y="2922104"/>
                </a:lnTo>
                <a:lnTo>
                  <a:pt x="7573617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6" name="Freihandform 35">
            <a:extLst>
              <a:ext uri="{FF2B5EF4-FFF2-40B4-BE49-F238E27FC236}">
                <a16:creationId xmlns:a16="http://schemas.microsoft.com/office/drawing/2014/main" id="{910004CD-6F99-5C4F-97A8-DF123F2ABB41}"/>
              </a:ext>
            </a:extLst>
          </p:cNvPr>
          <p:cNvSpPr/>
          <p:nvPr userDrawn="1"/>
        </p:nvSpPr>
        <p:spPr>
          <a:xfrm flipH="1">
            <a:off x="7284318" y="1023731"/>
            <a:ext cx="4572298" cy="2365513"/>
          </a:xfrm>
          <a:custGeom>
            <a:avLst/>
            <a:gdLst>
              <a:gd name="connsiteX0" fmla="*/ 0 w 9144000"/>
              <a:gd name="connsiteY0" fmla="*/ 0 h 4731026"/>
              <a:gd name="connsiteX1" fmla="*/ 0 w 9144000"/>
              <a:gd name="connsiteY1" fmla="*/ 4731026 h 4731026"/>
              <a:gd name="connsiteX2" fmla="*/ 6301409 w 9144000"/>
              <a:gd name="connsiteY2" fmla="*/ 4731026 h 4731026"/>
              <a:gd name="connsiteX3" fmla="*/ 7474226 w 9144000"/>
              <a:gd name="connsiteY3" fmla="*/ 4731026 h 4731026"/>
              <a:gd name="connsiteX4" fmla="*/ 9144000 w 9144000"/>
              <a:gd name="connsiteY4" fmla="*/ 2922104 h 4731026"/>
              <a:gd name="connsiteX5" fmla="*/ 7573617 w 9144000"/>
              <a:gd name="connsiteY5" fmla="*/ 0 h 4731026"/>
              <a:gd name="connsiteX6" fmla="*/ 0 w 9144000"/>
              <a:gd name="connsiteY6" fmla="*/ 0 h 47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1026">
                <a:moveTo>
                  <a:pt x="0" y="0"/>
                </a:moveTo>
                <a:lnTo>
                  <a:pt x="0" y="4731026"/>
                </a:lnTo>
                <a:lnTo>
                  <a:pt x="6301409" y="4731026"/>
                </a:lnTo>
                <a:lnTo>
                  <a:pt x="7474226" y="4731026"/>
                </a:lnTo>
                <a:lnTo>
                  <a:pt x="9144000" y="2922104"/>
                </a:lnTo>
                <a:lnTo>
                  <a:pt x="7573617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299305DD-A0C7-BE4A-87C3-6CE9ED16D401}"/>
              </a:ext>
            </a:extLst>
          </p:cNvPr>
          <p:cNvSpPr/>
          <p:nvPr userDrawn="1"/>
        </p:nvSpPr>
        <p:spPr>
          <a:xfrm>
            <a:off x="337874" y="3448879"/>
            <a:ext cx="4840672" cy="2395330"/>
          </a:xfrm>
          <a:custGeom>
            <a:avLst/>
            <a:gdLst>
              <a:gd name="connsiteX0" fmla="*/ 0 w 9680713"/>
              <a:gd name="connsiteY0" fmla="*/ 0 h 4790660"/>
              <a:gd name="connsiteX1" fmla="*/ 0 w 9680713"/>
              <a:gd name="connsiteY1" fmla="*/ 4790660 h 4790660"/>
              <a:gd name="connsiteX2" fmla="*/ 7613374 w 9680713"/>
              <a:gd name="connsiteY2" fmla="*/ 4790660 h 4790660"/>
              <a:gd name="connsiteX3" fmla="*/ 9680713 w 9680713"/>
              <a:gd name="connsiteY3" fmla="*/ 834886 h 4790660"/>
              <a:gd name="connsiteX4" fmla="*/ 6082747 w 9680713"/>
              <a:gd name="connsiteY4" fmla="*/ 0 h 4790660"/>
              <a:gd name="connsiteX5" fmla="*/ 0 w 9680713"/>
              <a:gd name="connsiteY5" fmla="*/ 0 h 479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80713" h="4790660">
                <a:moveTo>
                  <a:pt x="0" y="0"/>
                </a:moveTo>
                <a:lnTo>
                  <a:pt x="0" y="4790660"/>
                </a:lnTo>
                <a:lnTo>
                  <a:pt x="7613374" y="4790660"/>
                </a:lnTo>
                <a:lnTo>
                  <a:pt x="9680713" y="834886"/>
                </a:lnTo>
                <a:lnTo>
                  <a:pt x="6082747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8" name="Freihandform 37">
            <a:extLst>
              <a:ext uri="{FF2B5EF4-FFF2-40B4-BE49-F238E27FC236}">
                <a16:creationId xmlns:a16="http://schemas.microsoft.com/office/drawing/2014/main" id="{DC8B6B1E-AEC0-5E43-8C2D-7435390367E3}"/>
              </a:ext>
            </a:extLst>
          </p:cNvPr>
          <p:cNvSpPr/>
          <p:nvPr userDrawn="1"/>
        </p:nvSpPr>
        <p:spPr>
          <a:xfrm>
            <a:off x="3060067" y="1305169"/>
            <a:ext cx="5593843" cy="2921144"/>
          </a:xfrm>
          <a:custGeom>
            <a:avLst/>
            <a:gdLst>
              <a:gd name="connsiteX0" fmla="*/ 7458891 w 11338560"/>
              <a:gd name="connsiteY0" fmla="*/ 0 h 5930537"/>
              <a:gd name="connsiteX1" fmla="*/ 11338560 w 11338560"/>
              <a:gd name="connsiteY1" fmla="*/ 4833257 h 5930537"/>
              <a:gd name="connsiteX2" fmla="*/ 8804366 w 11338560"/>
              <a:gd name="connsiteY2" fmla="*/ 5930537 h 5930537"/>
              <a:gd name="connsiteX3" fmla="*/ 0 w 11338560"/>
              <a:gd name="connsiteY3" fmla="*/ 4767943 h 5930537"/>
              <a:gd name="connsiteX4" fmla="*/ 7458891 w 11338560"/>
              <a:gd name="connsiteY4" fmla="*/ 0 h 593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560" h="5930537">
                <a:moveTo>
                  <a:pt x="7458891" y="0"/>
                </a:moveTo>
                <a:lnTo>
                  <a:pt x="11338560" y="4833257"/>
                </a:lnTo>
                <a:lnTo>
                  <a:pt x="8804366" y="5930537"/>
                </a:lnTo>
                <a:lnTo>
                  <a:pt x="0" y="4767943"/>
                </a:lnTo>
                <a:lnTo>
                  <a:pt x="7458891" y="0"/>
                </a:lnTo>
                <a:close/>
              </a:path>
            </a:pathLst>
          </a:cu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9" name="Freihandform 38">
            <a:extLst>
              <a:ext uri="{FF2B5EF4-FFF2-40B4-BE49-F238E27FC236}">
                <a16:creationId xmlns:a16="http://schemas.microsoft.com/office/drawing/2014/main" id="{4A37FFDD-499F-FC46-93D6-AAA1826B2F77}"/>
              </a:ext>
            </a:extLst>
          </p:cNvPr>
          <p:cNvSpPr/>
          <p:nvPr userDrawn="1"/>
        </p:nvSpPr>
        <p:spPr>
          <a:xfrm>
            <a:off x="5024095" y="2264047"/>
            <a:ext cx="2360517" cy="1232678"/>
          </a:xfrm>
          <a:custGeom>
            <a:avLst/>
            <a:gdLst>
              <a:gd name="connsiteX0" fmla="*/ 7458891 w 11338560"/>
              <a:gd name="connsiteY0" fmla="*/ 0 h 5930537"/>
              <a:gd name="connsiteX1" fmla="*/ 11338560 w 11338560"/>
              <a:gd name="connsiteY1" fmla="*/ 4833257 h 5930537"/>
              <a:gd name="connsiteX2" fmla="*/ 8804366 w 11338560"/>
              <a:gd name="connsiteY2" fmla="*/ 5930537 h 5930537"/>
              <a:gd name="connsiteX3" fmla="*/ 0 w 11338560"/>
              <a:gd name="connsiteY3" fmla="*/ 4767943 h 5930537"/>
              <a:gd name="connsiteX4" fmla="*/ 7458891 w 11338560"/>
              <a:gd name="connsiteY4" fmla="*/ 0 h 593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560" h="5930537">
                <a:moveTo>
                  <a:pt x="7458891" y="0"/>
                </a:moveTo>
                <a:lnTo>
                  <a:pt x="11338560" y="4833257"/>
                </a:lnTo>
                <a:lnTo>
                  <a:pt x="8804366" y="5930537"/>
                </a:lnTo>
                <a:lnTo>
                  <a:pt x="0" y="4767943"/>
                </a:lnTo>
                <a:lnTo>
                  <a:pt x="7458891" y="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40" name="Freihandform 39">
            <a:extLst>
              <a:ext uri="{FF2B5EF4-FFF2-40B4-BE49-F238E27FC236}">
                <a16:creationId xmlns:a16="http://schemas.microsoft.com/office/drawing/2014/main" id="{57B44BC5-F62C-B840-8F13-669953ED5408}"/>
              </a:ext>
            </a:extLst>
          </p:cNvPr>
          <p:cNvSpPr/>
          <p:nvPr userDrawn="1"/>
        </p:nvSpPr>
        <p:spPr>
          <a:xfrm>
            <a:off x="4954061" y="2954185"/>
            <a:ext cx="691142" cy="389299"/>
          </a:xfrm>
          <a:custGeom>
            <a:avLst/>
            <a:gdLst>
              <a:gd name="connsiteX0" fmla="*/ 986828 w 1348966"/>
              <a:gd name="connsiteY0" fmla="*/ 0 h 778598"/>
              <a:gd name="connsiteX1" fmla="*/ 0 w 1348966"/>
              <a:gd name="connsiteY1" fmla="*/ 642796 h 778598"/>
              <a:gd name="connsiteX2" fmla="*/ 1231271 w 1348966"/>
              <a:gd name="connsiteY2" fmla="*/ 778598 h 778598"/>
              <a:gd name="connsiteX3" fmla="*/ 1348966 w 1348966"/>
              <a:gd name="connsiteY3" fmla="*/ 380246 h 778598"/>
              <a:gd name="connsiteX4" fmla="*/ 986828 w 1348966"/>
              <a:gd name="connsiteY4" fmla="*/ 0 h 77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966" h="778598">
                <a:moveTo>
                  <a:pt x="986828" y="0"/>
                </a:moveTo>
                <a:lnTo>
                  <a:pt x="0" y="642796"/>
                </a:lnTo>
                <a:lnTo>
                  <a:pt x="1231271" y="778598"/>
                </a:lnTo>
                <a:lnTo>
                  <a:pt x="1348966" y="380246"/>
                </a:lnTo>
                <a:lnTo>
                  <a:pt x="98682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2CEC117F-0FBD-7C49-87B5-FF6FF8477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659789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de-DE"/>
              <a:t>Headline 2 (66pt/80pt)</a:t>
            </a: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24E4D94E-00FF-7842-8EBC-C7292D50A56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444393" y="3706065"/>
            <a:ext cx="858879" cy="18221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00"/>
              </a:lnSpc>
              <a:buNone/>
              <a:defRPr sz="1100" b="0" i="0" spc="5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VALUE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B0FA979-8AB4-0D4C-87E5-0A639F6860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120776" y="3179057"/>
            <a:ext cx="858879" cy="18221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00"/>
              </a:lnSpc>
              <a:buNone/>
              <a:defRPr sz="1100" b="0" i="0" spc="5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EDGE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21B63E9B-5377-134C-B7C4-DBE9BC34FB5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49696" y="2927269"/>
            <a:ext cx="858879" cy="18221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00"/>
              </a:lnSpc>
              <a:buNone/>
              <a:defRPr sz="1100" b="0" i="0" spc="5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ESSENCE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902CA8A-F414-D847-AF7A-5405AE8F41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2977" y="1090747"/>
            <a:ext cx="3677800" cy="189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pc="4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VISION</a:t>
            </a:r>
          </a:p>
          <a:p>
            <a:pPr marL="0" marR="0" lvl="0" indent="0" algn="l" defTabSz="914355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W</a:t>
            </a:r>
            <a:r>
              <a:rPr lang="en"/>
              <a:t> Kemmler Kemmler is a new breed of creative agency </a:t>
            </a:r>
            <a:r>
              <a:rPr lang="en" err="1"/>
              <a:t>specialising</a:t>
            </a:r>
            <a:r>
              <a:rPr lang="en"/>
              <a:t> in fashion, design and contemporary lifestyle brands. We provide our clients with a full suite of marketing services including strategy, creative, architecture, and film – all housed at our headquarters in Berlin, Kreuzberg.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F252059B-79DF-CE44-8BCE-802518FD74D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15731" y="3179320"/>
            <a:ext cx="858879" cy="18221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00"/>
              </a:lnSpc>
              <a:buNone/>
              <a:defRPr sz="1100" b="0" i="0" spc="5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VALUE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DB036635-2317-B041-8933-7AD7954C381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137566" y="1890847"/>
            <a:ext cx="858879" cy="18221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00"/>
              </a:lnSpc>
              <a:buNone/>
              <a:defRPr sz="1100" b="0" i="0" spc="5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VALUE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0F1C8F42-B204-9645-BB17-E14DA3F38D5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42977" y="3540175"/>
            <a:ext cx="3677800" cy="189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pc="4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COMPETITIVE POSITION</a:t>
            </a:r>
          </a:p>
          <a:p>
            <a:pPr marL="0" marR="0" lvl="0" indent="0" algn="l" defTabSz="914355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"/>
              <a:t>Kemmler Kemmler is a new breed of creative agency </a:t>
            </a:r>
            <a:r>
              <a:rPr lang="en" err="1"/>
              <a:t>specialising</a:t>
            </a:r>
            <a:r>
              <a:rPr lang="en"/>
              <a:t> in fashion, design and contemporary lifestyle brands. We provide our clients with a full </a:t>
            </a:r>
            <a:br>
              <a:rPr lang="en"/>
            </a:br>
            <a:r>
              <a:rPr lang="en"/>
              <a:t>suite of marketing services including strategy, </a:t>
            </a:r>
            <a:br>
              <a:rPr lang="en"/>
            </a:br>
            <a:r>
              <a:rPr lang="en"/>
              <a:t>creative, architecture, and film – all housed at our headquarters in Berlin, Kreuzberg.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803CCCA3-DC6F-444F-B0AC-392F507CEFA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088284" y="1090747"/>
            <a:ext cx="3677800" cy="189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914355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pc="4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TARGET AUDIENCE</a:t>
            </a:r>
          </a:p>
          <a:p>
            <a:r>
              <a:rPr lang="en"/>
              <a:t>Kemmler Kemmler is a new breed of creative agency </a:t>
            </a:r>
            <a:r>
              <a:rPr lang="en" err="1"/>
              <a:t>specialising</a:t>
            </a:r>
            <a:r>
              <a:rPr lang="en"/>
              <a:t> in fashion, design and contemporary lifestyle brands. We provide our clients with a full suite of marketing services including strategy, creative, architecture, and film – all housed at our headquarters in Berlin, Kreuzberg.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5902C79A-FD92-764E-AFE8-EBDA26A2092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088284" y="3540175"/>
            <a:ext cx="3677800" cy="189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914355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pc="4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LOOK AND FEEL</a:t>
            </a:r>
          </a:p>
          <a:p>
            <a:r>
              <a:rPr lang="en"/>
              <a:t>Kemmler Kemmler is a new breed of creative agency </a:t>
            </a:r>
            <a:r>
              <a:rPr lang="en" err="1"/>
              <a:t>specialising</a:t>
            </a:r>
            <a:r>
              <a:rPr lang="en"/>
              <a:t> in fashion, design and contemporary lifestyle brands. We provide our clients with a full suite </a:t>
            </a:r>
            <a:br>
              <a:rPr lang="en"/>
            </a:br>
            <a:r>
              <a:rPr lang="en"/>
              <a:t>of marketing services including strategy, creative, </a:t>
            </a:r>
            <a:br>
              <a:rPr lang="en"/>
            </a:br>
            <a:r>
              <a:rPr lang="en"/>
              <a:t>architecture, and film – all housed at our headquarters </a:t>
            </a:r>
            <a:br>
              <a:rPr lang="en"/>
            </a:br>
            <a:r>
              <a:rPr lang="en"/>
              <a:t>in Berlin, Kreuzberg.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770E835-2C64-0D4E-BF9A-E05A4FE37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23EB59F-74A4-3243-A838-2CFA7625F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7BCDA14C-B2AF-114D-8F53-6FB8006D7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marR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17066489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65DEA73-E996-F84C-946D-3587763A3C08}"/>
              </a:ext>
            </a:extLst>
          </p:cNvPr>
          <p:cNvGrpSpPr/>
          <p:nvPr userDrawn="1"/>
        </p:nvGrpSpPr>
        <p:grpSpPr>
          <a:xfrm>
            <a:off x="458467" y="1070599"/>
            <a:ext cx="11302848" cy="4364299"/>
            <a:chOff x="916875" y="2141198"/>
            <a:chExt cx="22604224" cy="8728598"/>
          </a:xfrm>
        </p:grpSpPr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81C5E491-B189-1440-8AFD-F9B03004F66D}"/>
                </a:ext>
              </a:extLst>
            </p:cNvPr>
            <p:cNvGrpSpPr/>
            <p:nvPr userDrawn="1"/>
          </p:nvGrpSpPr>
          <p:grpSpPr>
            <a:xfrm>
              <a:off x="8140389" y="8010241"/>
              <a:ext cx="15380710" cy="2859555"/>
              <a:chOff x="8140389" y="2149767"/>
              <a:chExt cx="15380710" cy="2859555"/>
            </a:xfrm>
          </p:grpSpPr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055BC38E-EF22-4647-A1BB-86ED81D96AF2}"/>
                  </a:ext>
                </a:extLst>
              </p:cNvPr>
              <p:cNvSpPr/>
              <p:nvPr userDrawn="1"/>
            </p:nvSpPr>
            <p:spPr>
              <a:xfrm>
                <a:off x="8140389" y="2149767"/>
                <a:ext cx="15380710" cy="28595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900"/>
              </a:p>
            </p:txBody>
          </p:sp>
          <p:cxnSp>
            <p:nvCxnSpPr>
              <p:cNvPr id="71" name="Gerade Verbindung 70">
                <a:extLst>
                  <a:ext uri="{FF2B5EF4-FFF2-40B4-BE49-F238E27FC236}">
                    <a16:creationId xmlns:a16="http://schemas.microsoft.com/office/drawing/2014/main" id="{DB08F2C0-ED6B-DA43-8C23-142A2043FBA3}"/>
                  </a:ext>
                </a:extLst>
              </p:cNvPr>
              <p:cNvCxnSpPr>
                <a:cxnSpLocks/>
                <a:stCxn id="70" idx="0"/>
                <a:endCxn id="70" idx="2"/>
              </p:cNvCxnSpPr>
              <p:nvPr userDrawn="1"/>
            </p:nvCxnSpPr>
            <p:spPr>
              <a:xfrm>
                <a:off x="15830744" y="2149767"/>
                <a:ext cx="0" cy="285955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 Verbindung 71">
                <a:extLst>
                  <a:ext uri="{FF2B5EF4-FFF2-40B4-BE49-F238E27FC236}">
                    <a16:creationId xmlns:a16="http://schemas.microsoft.com/office/drawing/2014/main" id="{777198EF-5765-7449-91CB-8280CC9BCB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742671" y="2149767"/>
                <a:ext cx="0" cy="285955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 Verbindung 72">
                <a:extLst>
                  <a:ext uri="{FF2B5EF4-FFF2-40B4-BE49-F238E27FC236}">
                    <a16:creationId xmlns:a16="http://schemas.microsoft.com/office/drawing/2014/main" id="{E59919BD-C581-3243-9BCF-B31A5FCAC1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9682308" y="2149767"/>
                <a:ext cx="0" cy="285955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 Verbindung 73">
                <a:extLst>
                  <a:ext uri="{FF2B5EF4-FFF2-40B4-BE49-F238E27FC236}">
                    <a16:creationId xmlns:a16="http://schemas.microsoft.com/office/drawing/2014/main" id="{E76198DA-9B78-4E4A-9775-2131F5C47FC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621944" y="2149767"/>
                <a:ext cx="0" cy="285955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5E44B636-9667-C640-A658-3AE6BA9028AF}"/>
                </a:ext>
              </a:extLst>
            </p:cNvPr>
            <p:cNvGrpSpPr/>
            <p:nvPr userDrawn="1"/>
          </p:nvGrpSpPr>
          <p:grpSpPr>
            <a:xfrm>
              <a:off x="916875" y="2141198"/>
              <a:ext cx="22604224" cy="8728598"/>
              <a:chOff x="916875" y="2141198"/>
              <a:chExt cx="22604224" cy="8728598"/>
            </a:xfrm>
          </p:grpSpPr>
          <p:grpSp>
            <p:nvGrpSpPr>
              <p:cNvPr id="4" name="Gruppieren 3">
                <a:extLst>
                  <a:ext uri="{FF2B5EF4-FFF2-40B4-BE49-F238E27FC236}">
                    <a16:creationId xmlns:a16="http://schemas.microsoft.com/office/drawing/2014/main" id="{B94573B8-720F-9D42-8DF4-55B42840E556}"/>
                  </a:ext>
                </a:extLst>
              </p:cNvPr>
              <p:cNvGrpSpPr/>
              <p:nvPr userDrawn="1"/>
            </p:nvGrpSpPr>
            <p:grpSpPr>
              <a:xfrm>
                <a:off x="916875" y="3526768"/>
                <a:ext cx="5963985" cy="6005851"/>
                <a:chOff x="916875" y="3526768"/>
                <a:chExt cx="5963985" cy="6005851"/>
              </a:xfrm>
            </p:grpSpPr>
            <p:sp>
              <p:nvSpPr>
                <p:cNvPr id="2" name="Rechteck 1">
                  <a:extLst>
                    <a:ext uri="{FF2B5EF4-FFF2-40B4-BE49-F238E27FC236}">
                      <a16:creationId xmlns:a16="http://schemas.microsoft.com/office/drawing/2014/main" id="{4F6CE9DD-3CDA-A74E-8DA5-302DB668FED0}"/>
                    </a:ext>
                  </a:extLst>
                </p:cNvPr>
                <p:cNvSpPr/>
                <p:nvPr userDrawn="1"/>
              </p:nvSpPr>
              <p:spPr>
                <a:xfrm>
                  <a:off x="916875" y="3526768"/>
                  <a:ext cx="5963985" cy="297872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900"/>
                </a:p>
              </p:txBody>
            </p:sp>
            <p:sp>
              <p:nvSpPr>
                <p:cNvPr id="59" name="Rechteck 58">
                  <a:extLst>
                    <a:ext uri="{FF2B5EF4-FFF2-40B4-BE49-F238E27FC236}">
                      <a16:creationId xmlns:a16="http://schemas.microsoft.com/office/drawing/2014/main" id="{7A987366-1F41-F74F-8EA0-02B1A9A4320B}"/>
                    </a:ext>
                  </a:extLst>
                </p:cNvPr>
                <p:cNvSpPr/>
                <p:nvPr userDrawn="1"/>
              </p:nvSpPr>
              <p:spPr>
                <a:xfrm>
                  <a:off x="916875" y="6553890"/>
                  <a:ext cx="5963985" cy="297872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900"/>
                </a:p>
              </p:txBody>
            </p:sp>
            <p:sp>
              <p:nvSpPr>
                <p:cNvPr id="3" name="Rechteck 2">
                  <a:extLst>
                    <a:ext uri="{FF2B5EF4-FFF2-40B4-BE49-F238E27FC236}">
                      <a16:creationId xmlns:a16="http://schemas.microsoft.com/office/drawing/2014/main" id="{7D5D12F4-F18E-9F47-83E5-4DA0B9A407DB}"/>
                    </a:ext>
                  </a:extLst>
                </p:cNvPr>
                <p:cNvSpPr/>
                <p:nvPr userDrawn="1"/>
              </p:nvSpPr>
              <p:spPr>
                <a:xfrm>
                  <a:off x="2561557" y="5204461"/>
                  <a:ext cx="2674620" cy="26301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900"/>
                </a:p>
              </p:txBody>
            </p:sp>
          </p:grpSp>
          <p:grpSp>
            <p:nvGrpSpPr>
              <p:cNvPr id="10" name="Gruppieren 9">
                <a:extLst>
                  <a:ext uri="{FF2B5EF4-FFF2-40B4-BE49-F238E27FC236}">
                    <a16:creationId xmlns:a16="http://schemas.microsoft.com/office/drawing/2014/main" id="{BA89841C-C70A-F144-AAFB-BBC1E9CA91E5}"/>
                  </a:ext>
                </a:extLst>
              </p:cNvPr>
              <p:cNvGrpSpPr/>
              <p:nvPr userDrawn="1"/>
            </p:nvGrpSpPr>
            <p:grpSpPr>
              <a:xfrm>
                <a:off x="8140389" y="2149767"/>
                <a:ext cx="15380710" cy="2859555"/>
                <a:chOff x="8140389" y="2149767"/>
                <a:chExt cx="15380710" cy="2859555"/>
              </a:xfrm>
            </p:grpSpPr>
            <p:sp>
              <p:nvSpPr>
                <p:cNvPr id="5" name="Rechteck 4">
                  <a:extLst>
                    <a:ext uri="{FF2B5EF4-FFF2-40B4-BE49-F238E27FC236}">
                      <a16:creationId xmlns:a16="http://schemas.microsoft.com/office/drawing/2014/main" id="{BDF4C480-B6DE-CE4C-910E-5ECC7DF4CA47}"/>
                    </a:ext>
                  </a:extLst>
                </p:cNvPr>
                <p:cNvSpPr/>
                <p:nvPr userDrawn="1"/>
              </p:nvSpPr>
              <p:spPr>
                <a:xfrm>
                  <a:off x="8140389" y="2149767"/>
                  <a:ext cx="15380710" cy="2859555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900"/>
                </a:p>
              </p:txBody>
            </p:sp>
            <p:cxnSp>
              <p:nvCxnSpPr>
                <p:cNvPr id="7" name="Gerade Verbindung 6">
                  <a:extLst>
                    <a:ext uri="{FF2B5EF4-FFF2-40B4-BE49-F238E27FC236}">
                      <a16:creationId xmlns:a16="http://schemas.microsoft.com/office/drawing/2014/main" id="{783D27D5-D4BA-0D4E-B8F3-D9E2FF0AABE7}"/>
                    </a:ext>
                  </a:extLst>
                </p:cNvPr>
                <p:cNvCxnSpPr>
                  <a:cxnSpLocks/>
                  <a:stCxn id="5" idx="0"/>
                  <a:endCxn id="5" idx="2"/>
                </p:cNvCxnSpPr>
                <p:nvPr userDrawn="1"/>
              </p:nvCxnSpPr>
              <p:spPr>
                <a:xfrm>
                  <a:off x="15830744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Gerade Verbindung 59">
                  <a:extLst>
                    <a:ext uri="{FF2B5EF4-FFF2-40B4-BE49-F238E27FC236}">
                      <a16:creationId xmlns:a16="http://schemas.microsoft.com/office/drawing/2014/main" id="{3DA23338-88F6-584E-B37D-0AD1BC8876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7742671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Gerade Verbindung 60">
                  <a:extLst>
                    <a:ext uri="{FF2B5EF4-FFF2-40B4-BE49-F238E27FC236}">
                      <a16:creationId xmlns:a16="http://schemas.microsoft.com/office/drawing/2014/main" id="{1F9F468F-647D-914D-A988-91C6A89776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9682308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61">
                  <a:extLst>
                    <a:ext uri="{FF2B5EF4-FFF2-40B4-BE49-F238E27FC236}">
                      <a16:creationId xmlns:a16="http://schemas.microsoft.com/office/drawing/2014/main" id="{DEF9324D-32A6-4B41-9635-7E99559FA6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621944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uppieren 62">
                <a:extLst>
                  <a:ext uri="{FF2B5EF4-FFF2-40B4-BE49-F238E27FC236}">
                    <a16:creationId xmlns:a16="http://schemas.microsoft.com/office/drawing/2014/main" id="{BF657591-9D63-CD43-A73C-7EBBDECB18F2}"/>
                  </a:ext>
                </a:extLst>
              </p:cNvPr>
              <p:cNvGrpSpPr/>
              <p:nvPr userDrawn="1"/>
            </p:nvGrpSpPr>
            <p:grpSpPr>
              <a:xfrm>
                <a:off x="8140389" y="5080004"/>
                <a:ext cx="15380710" cy="2859555"/>
                <a:chOff x="8140389" y="2149767"/>
                <a:chExt cx="15380710" cy="2859555"/>
              </a:xfrm>
            </p:grpSpPr>
            <p:sp>
              <p:nvSpPr>
                <p:cNvPr id="64" name="Rechteck 63">
                  <a:extLst>
                    <a:ext uri="{FF2B5EF4-FFF2-40B4-BE49-F238E27FC236}">
                      <a16:creationId xmlns:a16="http://schemas.microsoft.com/office/drawing/2014/main" id="{78751F47-E8AB-F14E-A321-FFDB6488241F}"/>
                    </a:ext>
                  </a:extLst>
                </p:cNvPr>
                <p:cNvSpPr/>
                <p:nvPr userDrawn="1"/>
              </p:nvSpPr>
              <p:spPr>
                <a:xfrm>
                  <a:off x="8140389" y="2149767"/>
                  <a:ext cx="15380710" cy="2859555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900"/>
                </a:p>
              </p:txBody>
            </p:sp>
            <p:cxnSp>
              <p:nvCxnSpPr>
                <p:cNvPr id="65" name="Gerade Verbindung 64">
                  <a:extLst>
                    <a:ext uri="{FF2B5EF4-FFF2-40B4-BE49-F238E27FC236}">
                      <a16:creationId xmlns:a16="http://schemas.microsoft.com/office/drawing/2014/main" id="{3F5EFB6E-A5EF-8649-9F04-F10908EDE78B}"/>
                    </a:ext>
                  </a:extLst>
                </p:cNvPr>
                <p:cNvCxnSpPr>
                  <a:cxnSpLocks/>
                  <a:stCxn id="64" idx="0"/>
                  <a:endCxn id="64" idx="2"/>
                </p:cNvCxnSpPr>
                <p:nvPr userDrawn="1"/>
              </p:nvCxnSpPr>
              <p:spPr>
                <a:xfrm>
                  <a:off x="15830744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Gerade Verbindung 65">
                  <a:extLst>
                    <a:ext uri="{FF2B5EF4-FFF2-40B4-BE49-F238E27FC236}">
                      <a16:creationId xmlns:a16="http://schemas.microsoft.com/office/drawing/2014/main" id="{6543035D-93DE-A344-9A3F-ACF76F181FD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7742671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Gerade Verbindung 66">
                  <a:extLst>
                    <a:ext uri="{FF2B5EF4-FFF2-40B4-BE49-F238E27FC236}">
                      <a16:creationId xmlns:a16="http://schemas.microsoft.com/office/drawing/2014/main" id="{8F637C5E-4E9D-E442-B033-84D7B27A5FB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9682308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 Verbindung 67">
                  <a:extLst>
                    <a:ext uri="{FF2B5EF4-FFF2-40B4-BE49-F238E27FC236}">
                      <a16:creationId xmlns:a16="http://schemas.microsoft.com/office/drawing/2014/main" id="{F7FBE08E-AEB1-2E46-A0EE-A0A4B159075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621944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Gerade Verbindung 11">
                <a:extLst>
                  <a:ext uri="{FF2B5EF4-FFF2-40B4-BE49-F238E27FC236}">
                    <a16:creationId xmlns:a16="http://schemas.microsoft.com/office/drawing/2014/main" id="{D731D977-C1E4-6E4E-B210-106EFA23B7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880860" y="9532619"/>
                <a:ext cx="1259529" cy="133717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74">
                <a:extLst>
                  <a:ext uri="{FF2B5EF4-FFF2-40B4-BE49-F238E27FC236}">
                    <a16:creationId xmlns:a16="http://schemas.microsoft.com/office/drawing/2014/main" id="{54F06756-005F-AC4A-BA3C-F6CBA6F6908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6880860" y="2141198"/>
                <a:ext cx="1259529" cy="133717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3770E835-2C64-0D4E-BF9A-E05A4FE37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23EB59F-74A4-3243-A838-2CFA7625F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7BCDA14C-B2AF-114D-8F53-6FB8006D7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marR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Workshop</a:t>
            </a:r>
          </a:p>
          <a:p>
            <a:endParaRPr lang="de-DE"/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929D3E45-5E00-394A-A6E1-1C1279BCD97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5812" y="1411280"/>
            <a:ext cx="2086064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Unverwechselbare Tonalität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77DED873-71C9-0E4C-B08B-61BD561B1E9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95812" y="4971603"/>
            <a:ext cx="2086064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Einzigartige Bildwelt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492DF535-F676-EE4A-B21D-22477204C0D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328268" y="5682778"/>
            <a:ext cx="1677635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Content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533BE6A1-43A8-224A-A1CC-A5C3FDF3B67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88945" y="5682778"/>
            <a:ext cx="2086064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Core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559F3864-29A3-0F4F-B1AB-CD583FD20E3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729950" y="5682778"/>
            <a:ext cx="2086064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Channels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F5B6C57C-1DC2-4F44-B72A-640054D0B17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28268" y="750855"/>
            <a:ext cx="3135849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Stories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9F0CD85E-A65C-C346-83FD-28ECF11D781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985524" y="750855"/>
            <a:ext cx="825095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FB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7DA2EADB-D4BD-9446-9F4A-F669214997C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51670" y="750855"/>
            <a:ext cx="825095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IG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D25A0B78-A788-3A46-9E89-EA4F72C5055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917817" y="750855"/>
            <a:ext cx="825095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YT</a:t>
            </a:r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8A48236B-B99C-9F46-9BA2-C3ABD020AA3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883963" y="750855"/>
            <a:ext cx="825095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PT</a:t>
            </a:r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6E594ADC-0E06-9E4D-943E-5F02A3C3C4C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1133969" y="1731549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E3C8B992-D8F0-864C-B033-AC2D2CEC432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166438" y="1731549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0" name="Textplatzhalter 6">
            <a:extLst>
              <a:ext uri="{FF2B5EF4-FFF2-40B4-BE49-F238E27FC236}">
                <a16:creationId xmlns:a16="http://schemas.microsoft.com/office/drawing/2014/main" id="{EAE41DFB-D43E-9445-A34D-328F8D5F18B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211155" y="1731549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1" name="Textplatzhalter 6">
            <a:extLst>
              <a:ext uri="{FF2B5EF4-FFF2-40B4-BE49-F238E27FC236}">
                <a16:creationId xmlns:a16="http://schemas.microsoft.com/office/drawing/2014/main" id="{AD3F72DE-9A2F-DA42-AA25-2CCDDBC9C5C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243624" y="1731549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2" name="Textplatzhalter 6">
            <a:extLst>
              <a:ext uri="{FF2B5EF4-FFF2-40B4-BE49-F238E27FC236}">
                <a16:creationId xmlns:a16="http://schemas.microsoft.com/office/drawing/2014/main" id="{5FA4AD21-7FC0-F441-BE7D-ACFD8F4E9CD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1133969" y="3209285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C514A0BB-5BC3-214A-9E47-5FEE35F055BD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166438" y="3209285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31EE1682-9853-534D-AA77-86E15407CCB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211155" y="3209285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5" name="Textplatzhalter 6">
            <a:extLst>
              <a:ext uri="{FF2B5EF4-FFF2-40B4-BE49-F238E27FC236}">
                <a16:creationId xmlns:a16="http://schemas.microsoft.com/office/drawing/2014/main" id="{A63DEF2A-6151-EB40-94AD-62F8E652CF0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243624" y="3209285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6" name="Textplatzhalter 6">
            <a:extLst>
              <a:ext uri="{FF2B5EF4-FFF2-40B4-BE49-F238E27FC236}">
                <a16:creationId xmlns:a16="http://schemas.microsoft.com/office/drawing/2014/main" id="{64D338B5-9E3A-AE4B-A71C-3D4A3657F49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1133969" y="4682938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7" name="Textplatzhalter 6">
            <a:extLst>
              <a:ext uri="{FF2B5EF4-FFF2-40B4-BE49-F238E27FC236}">
                <a16:creationId xmlns:a16="http://schemas.microsoft.com/office/drawing/2014/main" id="{4708A852-E310-1F42-9AF2-1D38CFA5EBD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166438" y="4682938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8" name="Textplatzhalter 6">
            <a:extLst>
              <a:ext uri="{FF2B5EF4-FFF2-40B4-BE49-F238E27FC236}">
                <a16:creationId xmlns:a16="http://schemas.microsoft.com/office/drawing/2014/main" id="{F389CCD3-9FAB-4F48-80DE-94B6465583E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211155" y="4682938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1DBFB99E-F525-F74F-AF7D-F60030917CF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243624" y="4682938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50" name="Textplatzhalter 6">
            <a:extLst>
              <a:ext uri="{FF2B5EF4-FFF2-40B4-BE49-F238E27FC236}">
                <a16:creationId xmlns:a16="http://schemas.microsoft.com/office/drawing/2014/main" id="{CAE54785-FB81-D74E-AC28-A6B2803E5A2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328268" y="1456200"/>
            <a:ext cx="3316042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Marke</a:t>
            </a:r>
          </a:p>
        </p:txBody>
      </p:sp>
      <p:sp>
        <p:nvSpPr>
          <p:cNvPr id="51" name="Textplatzhalter 6">
            <a:extLst>
              <a:ext uri="{FF2B5EF4-FFF2-40B4-BE49-F238E27FC236}">
                <a16:creationId xmlns:a16="http://schemas.microsoft.com/office/drawing/2014/main" id="{D54CAAFE-84A0-6443-B44B-C35EE0546AF5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328268" y="1820265"/>
            <a:ext cx="3316042" cy="5431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000"/>
              </a:lnSpc>
              <a:buNone/>
              <a:defRPr sz="14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PLACEHOLDER</a:t>
            </a:r>
            <a:br>
              <a:rPr lang="de-DE"/>
            </a:br>
            <a:r>
              <a:rPr lang="de-DE"/>
              <a:t>BRANDTEXT</a:t>
            </a:r>
          </a:p>
        </p:txBody>
      </p:sp>
      <p:sp>
        <p:nvSpPr>
          <p:cNvPr id="52" name="Textplatzhalter 6">
            <a:extLst>
              <a:ext uri="{FF2B5EF4-FFF2-40B4-BE49-F238E27FC236}">
                <a16:creationId xmlns:a16="http://schemas.microsoft.com/office/drawing/2014/main" id="{943FBF31-F99D-924C-BD6A-71F63BE0CAF3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328268" y="2923555"/>
            <a:ext cx="3316042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User </a:t>
            </a:r>
            <a:r>
              <a:rPr lang="de-DE" err="1"/>
              <a:t>Benefit</a:t>
            </a:r>
            <a:endParaRPr lang="de-DE"/>
          </a:p>
        </p:txBody>
      </p:sp>
      <p:sp>
        <p:nvSpPr>
          <p:cNvPr id="53" name="Textplatzhalter 6">
            <a:extLst>
              <a:ext uri="{FF2B5EF4-FFF2-40B4-BE49-F238E27FC236}">
                <a16:creationId xmlns:a16="http://schemas.microsoft.com/office/drawing/2014/main" id="{8884B418-CAC1-0845-BC9B-4534A538C26C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328268" y="3304408"/>
            <a:ext cx="3316042" cy="5431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000"/>
              </a:lnSpc>
              <a:buNone/>
              <a:defRPr sz="14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BENEFIT OF PLACE</a:t>
            </a:r>
            <a:br>
              <a:rPr lang="de-DE"/>
            </a:br>
            <a:r>
              <a:rPr lang="de-DE"/>
              <a:t>HOLDER TEXT</a:t>
            </a:r>
          </a:p>
        </p:txBody>
      </p:sp>
      <p:sp>
        <p:nvSpPr>
          <p:cNvPr id="54" name="Textplatzhalter 6">
            <a:extLst>
              <a:ext uri="{FF2B5EF4-FFF2-40B4-BE49-F238E27FC236}">
                <a16:creationId xmlns:a16="http://schemas.microsoft.com/office/drawing/2014/main" id="{5E3EF386-7BFD-5142-A8C0-BB62B801E2FB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328268" y="4424483"/>
            <a:ext cx="3316042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Produkt Kommunikation</a:t>
            </a:r>
          </a:p>
        </p:txBody>
      </p:sp>
      <p:sp>
        <p:nvSpPr>
          <p:cNvPr id="55" name="Textplatzhalter 6">
            <a:extLst>
              <a:ext uri="{FF2B5EF4-FFF2-40B4-BE49-F238E27FC236}">
                <a16:creationId xmlns:a16="http://schemas.microsoft.com/office/drawing/2014/main" id="{3EB50FEB-989F-8046-8F38-C3AA0B03ACD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328268" y="4788549"/>
            <a:ext cx="3316042" cy="5431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000"/>
              </a:lnSpc>
              <a:buNone/>
              <a:defRPr sz="14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COMMUNICATION </a:t>
            </a:r>
            <a:br>
              <a:rPr lang="de-DE"/>
            </a:br>
            <a:r>
              <a:rPr lang="de-DE"/>
              <a:t>OF PLACEHOLDER</a:t>
            </a:r>
          </a:p>
        </p:txBody>
      </p:sp>
      <p:sp>
        <p:nvSpPr>
          <p:cNvPr id="56" name="Textplatzhalter 6">
            <a:extLst>
              <a:ext uri="{FF2B5EF4-FFF2-40B4-BE49-F238E27FC236}">
                <a16:creationId xmlns:a16="http://schemas.microsoft.com/office/drawing/2014/main" id="{FDD0A903-000B-F244-A0F1-64C4F8D7727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900813" y="2109111"/>
            <a:ext cx="2086064" cy="336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2000"/>
              </a:lnSpc>
              <a:buNone/>
              <a:defRPr sz="1400" b="0" i="0" spc="40" baseline="0">
                <a:solidFill>
                  <a:schemeClr val="bg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TONALITÄT</a:t>
            </a:r>
          </a:p>
        </p:txBody>
      </p:sp>
      <p:sp>
        <p:nvSpPr>
          <p:cNvPr id="57" name="Textplatzhalter 6">
            <a:extLst>
              <a:ext uri="{FF2B5EF4-FFF2-40B4-BE49-F238E27FC236}">
                <a16:creationId xmlns:a16="http://schemas.microsoft.com/office/drawing/2014/main" id="{C5ED04DC-E265-794E-B1B1-C1C1AEAA1EA0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00813" y="4202606"/>
            <a:ext cx="2086064" cy="336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2000"/>
              </a:lnSpc>
              <a:buNone/>
              <a:defRPr sz="1400" b="0" i="0" spc="40" baseline="0">
                <a:solidFill>
                  <a:schemeClr val="bg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BILDWELT</a:t>
            </a:r>
          </a:p>
        </p:txBody>
      </p:sp>
      <p:sp>
        <p:nvSpPr>
          <p:cNvPr id="58" name="Textplatzhalter 6">
            <a:extLst>
              <a:ext uri="{FF2B5EF4-FFF2-40B4-BE49-F238E27FC236}">
                <a16:creationId xmlns:a16="http://schemas.microsoft.com/office/drawing/2014/main" id="{0F31D507-9312-4648-A073-64AB70564B3C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359992" y="2682183"/>
            <a:ext cx="1179171" cy="1166237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ctr" defTabSz="914355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BRAND</a:t>
            </a:r>
            <a:br>
              <a:rPr lang="de-DE"/>
            </a:br>
            <a:r>
              <a:rPr lang="de-DE"/>
              <a:t>ESSENCE</a:t>
            </a:r>
            <a:br>
              <a:rPr lang="de-DE"/>
            </a:br>
            <a:r>
              <a:rPr lang="de-DE"/>
              <a:t>BRAND</a:t>
            </a:r>
          </a:p>
        </p:txBody>
      </p:sp>
    </p:spTree>
    <p:extLst>
      <p:ext uri="{BB962C8B-B14F-4D97-AF65-F5344CB8AC3E}">
        <p14:creationId xmlns:p14="http://schemas.microsoft.com/office/powerpoint/2010/main" val="2200646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3770E835-2C64-0D4E-BF9A-E05A4FE37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23EB59F-74A4-3243-A838-2CFA7625F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7BCDA14C-B2AF-114D-8F53-6FB8006D7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marR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Workshop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929D3E45-5E00-394A-A6E1-1C1279BCD97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5812" y="1411280"/>
            <a:ext cx="2086064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Unverwechselbare Tonalität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77DED873-71C9-0E4C-B08B-61BD561B1E9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95812" y="4971603"/>
            <a:ext cx="2086064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Einzigartige Bildwelt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492DF535-F676-EE4A-B21D-22477204C0D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328268" y="5682778"/>
            <a:ext cx="1677635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Content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533BE6A1-43A8-224A-A1CC-A5C3FDF3B67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88945" y="5682778"/>
            <a:ext cx="2086064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Core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559F3864-29A3-0F4F-B1AB-CD583FD20E3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729950" y="5682778"/>
            <a:ext cx="2086064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Channels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F5B6C57C-1DC2-4F44-B72A-640054D0B17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28268" y="750855"/>
            <a:ext cx="3135849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Stories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9F0CD85E-A65C-C346-83FD-28ECF11D781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985524" y="750855"/>
            <a:ext cx="825095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FB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7DA2EADB-D4BD-9446-9F4A-F669214997C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51670" y="750855"/>
            <a:ext cx="825095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IG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D25A0B78-A788-3A46-9E89-EA4F72C5055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917817" y="750855"/>
            <a:ext cx="825095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YT</a:t>
            </a:r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8A48236B-B99C-9F46-9BA2-C3ABD020AA3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883963" y="750855"/>
            <a:ext cx="825095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PT</a:t>
            </a:r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6E594ADC-0E06-9E4D-943E-5F02A3C3C4C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1133969" y="1731549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E3C8B992-D8F0-864C-B033-AC2D2CEC432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166438" y="1731549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0" name="Textplatzhalter 6">
            <a:extLst>
              <a:ext uri="{FF2B5EF4-FFF2-40B4-BE49-F238E27FC236}">
                <a16:creationId xmlns:a16="http://schemas.microsoft.com/office/drawing/2014/main" id="{EAE41DFB-D43E-9445-A34D-328F8D5F18B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211155" y="1731549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1" name="Textplatzhalter 6">
            <a:extLst>
              <a:ext uri="{FF2B5EF4-FFF2-40B4-BE49-F238E27FC236}">
                <a16:creationId xmlns:a16="http://schemas.microsoft.com/office/drawing/2014/main" id="{AD3F72DE-9A2F-DA42-AA25-2CCDDBC9C5C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243624" y="1731549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2" name="Textplatzhalter 6">
            <a:extLst>
              <a:ext uri="{FF2B5EF4-FFF2-40B4-BE49-F238E27FC236}">
                <a16:creationId xmlns:a16="http://schemas.microsoft.com/office/drawing/2014/main" id="{5FA4AD21-7FC0-F441-BE7D-ACFD8F4E9CD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1133969" y="3209285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C514A0BB-5BC3-214A-9E47-5FEE35F055BD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166438" y="3209285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31EE1682-9853-534D-AA77-86E15407CCB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211155" y="3209285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5" name="Textplatzhalter 6">
            <a:extLst>
              <a:ext uri="{FF2B5EF4-FFF2-40B4-BE49-F238E27FC236}">
                <a16:creationId xmlns:a16="http://schemas.microsoft.com/office/drawing/2014/main" id="{A63DEF2A-6151-EB40-94AD-62F8E652CF0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243624" y="3209285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6" name="Textplatzhalter 6">
            <a:extLst>
              <a:ext uri="{FF2B5EF4-FFF2-40B4-BE49-F238E27FC236}">
                <a16:creationId xmlns:a16="http://schemas.microsoft.com/office/drawing/2014/main" id="{64D338B5-9E3A-AE4B-A71C-3D4A3657F49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1133969" y="4682938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7" name="Textplatzhalter 6">
            <a:extLst>
              <a:ext uri="{FF2B5EF4-FFF2-40B4-BE49-F238E27FC236}">
                <a16:creationId xmlns:a16="http://schemas.microsoft.com/office/drawing/2014/main" id="{4708A852-E310-1F42-9AF2-1D38CFA5EBD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166438" y="4682938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8" name="Textplatzhalter 6">
            <a:extLst>
              <a:ext uri="{FF2B5EF4-FFF2-40B4-BE49-F238E27FC236}">
                <a16:creationId xmlns:a16="http://schemas.microsoft.com/office/drawing/2014/main" id="{F389CCD3-9FAB-4F48-80DE-94B6465583E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211155" y="4682938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1DBFB99E-F525-F74F-AF7D-F60030917CF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243624" y="4682938"/>
            <a:ext cx="316918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+</a:t>
            </a:r>
          </a:p>
        </p:txBody>
      </p:sp>
      <p:sp>
        <p:nvSpPr>
          <p:cNvPr id="50" name="Textplatzhalter 6">
            <a:extLst>
              <a:ext uri="{FF2B5EF4-FFF2-40B4-BE49-F238E27FC236}">
                <a16:creationId xmlns:a16="http://schemas.microsoft.com/office/drawing/2014/main" id="{CAE54785-FB81-D74E-AC28-A6B2803E5A2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328268" y="1456200"/>
            <a:ext cx="3316042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Marke</a:t>
            </a:r>
          </a:p>
        </p:txBody>
      </p:sp>
      <p:sp>
        <p:nvSpPr>
          <p:cNvPr id="51" name="Textplatzhalter 6">
            <a:extLst>
              <a:ext uri="{FF2B5EF4-FFF2-40B4-BE49-F238E27FC236}">
                <a16:creationId xmlns:a16="http://schemas.microsoft.com/office/drawing/2014/main" id="{D54CAAFE-84A0-6443-B44B-C35EE0546AF5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328268" y="1820265"/>
            <a:ext cx="3316042" cy="5431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000"/>
              </a:lnSpc>
              <a:buNone/>
              <a:defRPr sz="14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PLACEHOLDER</a:t>
            </a:r>
            <a:br>
              <a:rPr lang="de-DE"/>
            </a:br>
            <a:r>
              <a:rPr lang="de-DE"/>
              <a:t>BRANDTEXT</a:t>
            </a:r>
          </a:p>
        </p:txBody>
      </p:sp>
      <p:sp>
        <p:nvSpPr>
          <p:cNvPr id="52" name="Textplatzhalter 6">
            <a:extLst>
              <a:ext uri="{FF2B5EF4-FFF2-40B4-BE49-F238E27FC236}">
                <a16:creationId xmlns:a16="http://schemas.microsoft.com/office/drawing/2014/main" id="{943FBF31-F99D-924C-BD6A-71F63BE0CAF3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328268" y="2923555"/>
            <a:ext cx="3316042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User </a:t>
            </a:r>
            <a:r>
              <a:rPr lang="de-DE" err="1"/>
              <a:t>Benefit</a:t>
            </a:r>
            <a:endParaRPr lang="de-DE"/>
          </a:p>
        </p:txBody>
      </p:sp>
      <p:sp>
        <p:nvSpPr>
          <p:cNvPr id="53" name="Textplatzhalter 6">
            <a:extLst>
              <a:ext uri="{FF2B5EF4-FFF2-40B4-BE49-F238E27FC236}">
                <a16:creationId xmlns:a16="http://schemas.microsoft.com/office/drawing/2014/main" id="{8884B418-CAC1-0845-BC9B-4534A538C26C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328268" y="3304408"/>
            <a:ext cx="3316042" cy="5431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000"/>
              </a:lnSpc>
              <a:buNone/>
              <a:defRPr sz="14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BENEFIT OF PLACE</a:t>
            </a:r>
            <a:br>
              <a:rPr lang="de-DE"/>
            </a:br>
            <a:r>
              <a:rPr lang="de-DE"/>
              <a:t>HOLDER TEXT</a:t>
            </a:r>
          </a:p>
        </p:txBody>
      </p:sp>
      <p:sp>
        <p:nvSpPr>
          <p:cNvPr id="54" name="Textplatzhalter 6">
            <a:extLst>
              <a:ext uri="{FF2B5EF4-FFF2-40B4-BE49-F238E27FC236}">
                <a16:creationId xmlns:a16="http://schemas.microsoft.com/office/drawing/2014/main" id="{5E3EF386-7BFD-5142-A8C0-BB62B801E2FB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328268" y="4424483"/>
            <a:ext cx="3316042" cy="182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1500"/>
              </a:lnSpc>
              <a:buNone/>
              <a:defRPr sz="11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Produkt Kommunikation</a:t>
            </a:r>
          </a:p>
        </p:txBody>
      </p:sp>
      <p:sp>
        <p:nvSpPr>
          <p:cNvPr id="55" name="Textplatzhalter 6">
            <a:extLst>
              <a:ext uri="{FF2B5EF4-FFF2-40B4-BE49-F238E27FC236}">
                <a16:creationId xmlns:a16="http://schemas.microsoft.com/office/drawing/2014/main" id="{3EB50FEB-989F-8046-8F38-C3AA0B03ACD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328268" y="4788549"/>
            <a:ext cx="3316042" cy="5431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000"/>
              </a:lnSpc>
              <a:buNone/>
              <a:defRPr sz="14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COMMUNICATION </a:t>
            </a:r>
            <a:br>
              <a:rPr lang="de-DE"/>
            </a:br>
            <a:r>
              <a:rPr lang="de-DE"/>
              <a:t>OF PLACEHOLDER</a:t>
            </a:r>
          </a:p>
        </p:txBody>
      </p: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3DD66167-A91F-1541-97F2-FB1C91ECE145}"/>
              </a:ext>
            </a:extLst>
          </p:cNvPr>
          <p:cNvGrpSpPr/>
          <p:nvPr userDrawn="1"/>
        </p:nvGrpSpPr>
        <p:grpSpPr>
          <a:xfrm>
            <a:off x="458467" y="1070599"/>
            <a:ext cx="11302848" cy="4364299"/>
            <a:chOff x="916875" y="2141198"/>
            <a:chExt cx="22604224" cy="8728598"/>
          </a:xfrm>
        </p:grpSpPr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3E6251C4-14ED-2B4D-A6CA-CD7226219B49}"/>
                </a:ext>
              </a:extLst>
            </p:cNvPr>
            <p:cNvGrpSpPr/>
            <p:nvPr userDrawn="1"/>
          </p:nvGrpSpPr>
          <p:grpSpPr>
            <a:xfrm>
              <a:off x="8140389" y="8010241"/>
              <a:ext cx="15380710" cy="2859555"/>
              <a:chOff x="8140389" y="2149767"/>
              <a:chExt cx="15380710" cy="2859555"/>
            </a:xfrm>
          </p:grpSpPr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829EA8A7-97D5-FC48-907D-43581E551B3E}"/>
                  </a:ext>
                </a:extLst>
              </p:cNvPr>
              <p:cNvSpPr/>
              <p:nvPr userDrawn="1"/>
            </p:nvSpPr>
            <p:spPr>
              <a:xfrm>
                <a:off x="8140389" y="2149767"/>
                <a:ext cx="15380710" cy="28595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900"/>
              </a:p>
            </p:txBody>
          </p:sp>
          <p:cxnSp>
            <p:nvCxnSpPr>
              <p:cNvPr id="100" name="Gerade Verbindung 99">
                <a:extLst>
                  <a:ext uri="{FF2B5EF4-FFF2-40B4-BE49-F238E27FC236}">
                    <a16:creationId xmlns:a16="http://schemas.microsoft.com/office/drawing/2014/main" id="{A32DDFE4-A9C2-4541-8328-D0D26F5D0F25}"/>
                  </a:ext>
                </a:extLst>
              </p:cNvPr>
              <p:cNvCxnSpPr>
                <a:cxnSpLocks/>
                <a:stCxn id="99" idx="0"/>
                <a:endCxn id="99" idx="2"/>
              </p:cNvCxnSpPr>
              <p:nvPr userDrawn="1"/>
            </p:nvCxnSpPr>
            <p:spPr>
              <a:xfrm>
                <a:off x="15830744" y="2149767"/>
                <a:ext cx="0" cy="285955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Gerade Verbindung 100">
                <a:extLst>
                  <a:ext uri="{FF2B5EF4-FFF2-40B4-BE49-F238E27FC236}">
                    <a16:creationId xmlns:a16="http://schemas.microsoft.com/office/drawing/2014/main" id="{878B3A54-1EE6-334E-A50E-3672CAAC68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742671" y="2149767"/>
                <a:ext cx="0" cy="285955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 Verbindung 101">
                <a:extLst>
                  <a:ext uri="{FF2B5EF4-FFF2-40B4-BE49-F238E27FC236}">
                    <a16:creationId xmlns:a16="http://schemas.microsoft.com/office/drawing/2014/main" id="{913E688E-6B88-A54E-AEB6-7C8C9B6D12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9682308" y="2149767"/>
                <a:ext cx="0" cy="285955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 Verbindung 102">
                <a:extLst>
                  <a:ext uri="{FF2B5EF4-FFF2-40B4-BE49-F238E27FC236}">
                    <a16:creationId xmlns:a16="http://schemas.microsoft.com/office/drawing/2014/main" id="{E4CB2498-26E3-6748-951D-984CE43FE95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621944" y="2149767"/>
                <a:ext cx="0" cy="285955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610E8A6F-9706-9444-833A-C6015AAB22BB}"/>
                </a:ext>
              </a:extLst>
            </p:cNvPr>
            <p:cNvGrpSpPr/>
            <p:nvPr userDrawn="1"/>
          </p:nvGrpSpPr>
          <p:grpSpPr>
            <a:xfrm>
              <a:off x="916875" y="2141198"/>
              <a:ext cx="22604224" cy="8728598"/>
              <a:chOff x="916875" y="2141198"/>
              <a:chExt cx="22604224" cy="8728598"/>
            </a:xfrm>
          </p:grpSpPr>
          <p:grpSp>
            <p:nvGrpSpPr>
              <p:cNvPr id="81" name="Gruppieren 80">
                <a:extLst>
                  <a:ext uri="{FF2B5EF4-FFF2-40B4-BE49-F238E27FC236}">
                    <a16:creationId xmlns:a16="http://schemas.microsoft.com/office/drawing/2014/main" id="{CDF3A1EA-3718-914B-A7C6-8B48586B0273}"/>
                  </a:ext>
                </a:extLst>
              </p:cNvPr>
              <p:cNvGrpSpPr/>
              <p:nvPr userDrawn="1"/>
            </p:nvGrpSpPr>
            <p:grpSpPr>
              <a:xfrm>
                <a:off x="916875" y="3526768"/>
                <a:ext cx="5963985" cy="6005851"/>
                <a:chOff x="916875" y="3526768"/>
                <a:chExt cx="5963985" cy="6005851"/>
              </a:xfrm>
            </p:grpSpPr>
            <p:sp>
              <p:nvSpPr>
                <p:cNvPr id="96" name="Rechteck 95">
                  <a:extLst>
                    <a:ext uri="{FF2B5EF4-FFF2-40B4-BE49-F238E27FC236}">
                      <a16:creationId xmlns:a16="http://schemas.microsoft.com/office/drawing/2014/main" id="{FEB9A216-B1DD-1D4D-B994-FDFA31CBA1C1}"/>
                    </a:ext>
                  </a:extLst>
                </p:cNvPr>
                <p:cNvSpPr/>
                <p:nvPr userDrawn="1"/>
              </p:nvSpPr>
              <p:spPr>
                <a:xfrm>
                  <a:off x="916875" y="3526768"/>
                  <a:ext cx="5963985" cy="29787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900"/>
                </a:p>
              </p:txBody>
            </p:sp>
            <p:sp>
              <p:nvSpPr>
                <p:cNvPr id="97" name="Rechteck 96">
                  <a:extLst>
                    <a:ext uri="{FF2B5EF4-FFF2-40B4-BE49-F238E27FC236}">
                      <a16:creationId xmlns:a16="http://schemas.microsoft.com/office/drawing/2014/main" id="{48E835BD-56E5-9B4E-9C23-222591D597B0}"/>
                    </a:ext>
                  </a:extLst>
                </p:cNvPr>
                <p:cNvSpPr/>
                <p:nvPr userDrawn="1"/>
              </p:nvSpPr>
              <p:spPr>
                <a:xfrm>
                  <a:off x="916875" y="6553890"/>
                  <a:ext cx="5963985" cy="29787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900"/>
                </a:p>
              </p:txBody>
            </p:sp>
            <p:sp>
              <p:nvSpPr>
                <p:cNvPr id="98" name="Rechteck 97">
                  <a:extLst>
                    <a:ext uri="{FF2B5EF4-FFF2-40B4-BE49-F238E27FC236}">
                      <a16:creationId xmlns:a16="http://schemas.microsoft.com/office/drawing/2014/main" id="{4402EE91-9956-9848-A48A-6317A78BFCFB}"/>
                    </a:ext>
                  </a:extLst>
                </p:cNvPr>
                <p:cNvSpPr/>
                <p:nvPr userDrawn="1"/>
              </p:nvSpPr>
              <p:spPr>
                <a:xfrm>
                  <a:off x="2561557" y="5204461"/>
                  <a:ext cx="2674620" cy="263019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900"/>
                </a:p>
              </p:txBody>
            </p:sp>
          </p:grpSp>
          <p:grpSp>
            <p:nvGrpSpPr>
              <p:cNvPr id="82" name="Gruppieren 81">
                <a:extLst>
                  <a:ext uri="{FF2B5EF4-FFF2-40B4-BE49-F238E27FC236}">
                    <a16:creationId xmlns:a16="http://schemas.microsoft.com/office/drawing/2014/main" id="{4B2CD836-4A75-7C44-B6BE-D8864C923BF4}"/>
                  </a:ext>
                </a:extLst>
              </p:cNvPr>
              <p:cNvGrpSpPr/>
              <p:nvPr userDrawn="1"/>
            </p:nvGrpSpPr>
            <p:grpSpPr>
              <a:xfrm>
                <a:off x="8140389" y="2149767"/>
                <a:ext cx="15380710" cy="2859555"/>
                <a:chOff x="8140389" y="2149767"/>
                <a:chExt cx="15380710" cy="2859555"/>
              </a:xfrm>
            </p:grpSpPr>
            <p:sp>
              <p:nvSpPr>
                <p:cNvPr id="91" name="Rechteck 90">
                  <a:extLst>
                    <a:ext uri="{FF2B5EF4-FFF2-40B4-BE49-F238E27FC236}">
                      <a16:creationId xmlns:a16="http://schemas.microsoft.com/office/drawing/2014/main" id="{BA6E45A9-BEE5-F344-8190-71C9747491F0}"/>
                    </a:ext>
                  </a:extLst>
                </p:cNvPr>
                <p:cNvSpPr/>
                <p:nvPr userDrawn="1"/>
              </p:nvSpPr>
              <p:spPr>
                <a:xfrm>
                  <a:off x="8140389" y="2149767"/>
                  <a:ext cx="15380710" cy="2859555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900"/>
                </a:p>
              </p:txBody>
            </p:sp>
            <p:cxnSp>
              <p:nvCxnSpPr>
                <p:cNvPr id="92" name="Gerade Verbindung 91">
                  <a:extLst>
                    <a:ext uri="{FF2B5EF4-FFF2-40B4-BE49-F238E27FC236}">
                      <a16:creationId xmlns:a16="http://schemas.microsoft.com/office/drawing/2014/main" id="{BE32663D-B8F0-C746-B8C0-332653C95E63}"/>
                    </a:ext>
                  </a:extLst>
                </p:cNvPr>
                <p:cNvCxnSpPr>
                  <a:cxnSpLocks/>
                  <a:stCxn id="91" idx="0"/>
                  <a:endCxn id="91" idx="2"/>
                </p:cNvCxnSpPr>
                <p:nvPr userDrawn="1"/>
              </p:nvCxnSpPr>
              <p:spPr>
                <a:xfrm>
                  <a:off x="15830744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Gerade Verbindung 92">
                  <a:extLst>
                    <a:ext uri="{FF2B5EF4-FFF2-40B4-BE49-F238E27FC236}">
                      <a16:creationId xmlns:a16="http://schemas.microsoft.com/office/drawing/2014/main" id="{7EF17B16-F61A-BF40-BE7E-99BB54623A5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7742671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Gerade Verbindung 93">
                  <a:extLst>
                    <a:ext uri="{FF2B5EF4-FFF2-40B4-BE49-F238E27FC236}">
                      <a16:creationId xmlns:a16="http://schemas.microsoft.com/office/drawing/2014/main" id="{A8A007E6-1901-C94B-AAD7-7EDE05F670A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9682308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Gerade Verbindung 94">
                  <a:extLst>
                    <a:ext uri="{FF2B5EF4-FFF2-40B4-BE49-F238E27FC236}">
                      <a16:creationId xmlns:a16="http://schemas.microsoft.com/office/drawing/2014/main" id="{842A9C10-26B3-C042-9D90-5EFF56C99BA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621944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Gruppieren 82">
                <a:extLst>
                  <a:ext uri="{FF2B5EF4-FFF2-40B4-BE49-F238E27FC236}">
                    <a16:creationId xmlns:a16="http://schemas.microsoft.com/office/drawing/2014/main" id="{613E806B-3169-7548-8462-BA25B8DBA935}"/>
                  </a:ext>
                </a:extLst>
              </p:cNvPr>
              <p:cNvGrpSpPr/>
              <p:nvPr userDrawn="1"/>
            </p:nvGrpSpPr>
            <p:grpSpPr>
              <a:xfrm>
                <a:off x="8140389" y="5080004"/>
                <a:ext cx="15380710" cy="2859555"/>
                <a:chOff x="8140389" y="2149767"/>
                <a:chExt cx="15380710" cy="2859555"/>
              </a:xfrm>
            </p:grpSpPr>
            <p:sp>
              <p:nvSpPr>
                <p:cNvPr id="86" name="Rechteck 85">
                  <a:extLst>
                    <a:ext uri="{FF2B5EF4-FFF2-40B4-BE49-F238E27FC236}">
                      <a16:creationId xmlns:a16="http://schemas.microsoft.com/office/drawing/2014/main" id="{52FE293D-EE0C-0D41-A92C-267DD91D90CC}"/>
                    </a:ext>
                  </a:extLst>
                </p:cNvPr>
                <p:cNvSpPr/>
                <p:nvPr userDrawn="1"/>
              </p:nvSpPr>
              <p:spPr>
                <a:xfrm>
                  <a:off x="8140389" y="2149767"/>
                  <a:ext cx="15380710" cy="2859555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900"/>
                </a:p>
              </p:txBody>
            </p:sp>
            <p:cxnSp>
              <p:nvCxnSpPr>
                <p:cNvPr id="87" name="Gerade Verbindung 86">
                  <a:extLst>
                    <a:ext uri="{FF2B5EF4-FFF2-40B4-BE49-F238E27FC236}">
                      <a16:creationId xmlns:a16="http://schemas.microsoft.com/office/drawing/2014/main" id="{A7AF0278-9F25-6C4E-BCB4-B0DF9399350B}"/>
                    </a:ext>
                  </a:extLst>
                </p:cNvPr>
                <p:cNvCxnSpPr>
                  <a:cxnSpLocks/>
                  <a:stCxn id="86" idx="0"/>
                  <a:endCxn id="86" idx="2"/>
                </p:cNvCxnSpPr>
                <p:nvPr userDrawn="1"/>
              </p:nvCxnSpPr>
              <p:spPr>
                <a:xfrm>
                  <a:off x="15830744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Gerade Verbindung 87">
                  <a:extLst>
                    <a:ext uri="{FF2B5EF4-FFF2-40B4-BE49-F238E27FC236}">
                      <a16:creationId xmlns:a16="http://schemas.microsoft.com/office/drawing/2014/main" id="{E427EB19-AE07-104E-A122-B135223E9F3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7742671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Gerade Verbindung 88">
                  <a:extLst>
                    <a:ext uri="{FF2B5EF4-FFF2-40B4-BE49-F238E27FC236}">
                      <a16:creationId xmlns:a16="http://schemas.microsoft.com/office/drawing/2014/main" id="{45DD275D-00FA-7941-BDBC-EE135822EA1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9682308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Gerade Verbindung 89">
                  <a:extLst>
                    <a:ext uri="{FF2B5EF4-FFF2-40B4-BE49-F238E27FC236}">
                      <a16:creationId xmlns:a16="http://schemas.microsoft.com/office/drawing/2014/main" id="{021BA5ED-76CE-1848-AFF4-376D5FB2EA8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621944" y="2149767"/>
                  <a:ext cx="0" cy="28595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Gerade Verbindung 83">
                <a:extLst>
                  <a:ext uri="{FF2B5EF4-FFF2-40B4-BE49-F238E27FC236}">
                    <a16:creationId xmlns:a16="http://schemas.microsoft.com/office/drawing/2014/main" id="{CB2A8114-6E5F-1E4B-8E13-8C06A76771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880860" y="9532619"/>
                <a:ext cx="1259529" cy="133717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 Verbindung 84">
                <a:extLst>
                  <a:ext uri="{FF2B5EF4-FFF2-40B4-BE49-F238E27FC236}">
                    <a16:creationId xmlns:a16="http://schemas.microsoft.com/office/drawing/2014/main" id="{45F2EE08-F5E0-B547-A329-95CDA52180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6880860" y="2141198"/>
                <a:ext cx="1259529" cy="133717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platzhalter 6">
            <a:extLst>
              <a:ext uri="{FF2B5EF4-FFF2-40B4-BE49-F238E27FC236}">
                <a16:creationId xmlns:a16="http://schemas.microsoft.com/office/drawing/2014/main" id="{FDD0A903-000B-F244-A0F1-64C4F8D7727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900813" y="2109111"/>
            <a:ext cx="2086064" cy="336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2000"/>
              </a:lnSpc>
              <a:buNone/>
              <a:defRPr sz="14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TONALITÄT</a:t>
            </a:r>
          </a:p>
        </p:txBody>
      </p:sp>
      <p:sp>
        <p:nvSpPr>
          <p:cNvPr id="57" name="Textplatzhalter 6">
            <a:extLst>
              <a:ext uri="{FF2B5EF4-FFF2-40B4-BE49-F238E27FC236}">
                <a16:creationId xmlns:a16="http://schemas.microsoft.com/office/drawing/2014/main" id="{C5ED04DC-E265-794E-B1B1-C1C1AEAA1EA0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00813" y="4202606"/>
            <a:ext cx="2086064" cy="336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2000"/>
              </a:lnSpc>
              <a:buNone/>
              <a:defRPr sz="1400" b="0" i="0" spc="4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BILDWELT</a:t>
            </a:r>
          </a:p>
        </p:txBody>
      </p:sp>
      <p:sp>
        <p:nvSpPr>
          <p:cNvPr id="58" name="Textplatzhalter 6">
            <a:extLst>
              <a:ext uri="{FF2B5EF4-FFF2-40B4-BE49-F238E27FC236}">
                <a16:creationId xmlns:a16="http://schemas.microsoft.com/office/drawing/2014/main" id="{0F31D507-9312-4648-A073-64AB70564B3C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359992" y="2682183"/>
            <a:ext cx="1179171" cy="1166237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ctr" defTabSz="914355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solidFill>
                  <a:schemeClr val="bg1"/>
                </a:solidFill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BRAND</a:t>
            </a:r>
            <a:br>
              <a:rPr lang="de-DE"/>
            </a:br>
            <a:r>
              <a:rPr lang="de-DE"/>
              <a:t>ESSENCE</a:t>
            </a:r>
            <a:br>
              <a:rPr lang="de-DE"/>
            </a:br>
            <a:r>
              <a:rPr lang="de-DE"/>
              <a:t>BRAND</a:t>
            </a:r>
          </a:p>
        </p:txBody>
      </p:sp>
    </p:spTree>
    <p:extLst>
      <p:ext uri="{BB962C8B-B14F-4D97-AF65-F5344CB8AC3E}">
        <p14:creationId xmlns:p14="http://schemas.microsoft.com/office/powerpoint/2010/main" val="11110010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3770E835-2C64-0D4E-BF9A-E05A4FE37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23EB59F-74A4-3243-A838-2CFA7625F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7BCDA14C-B2AF-114D-8F53-6FB8006D7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6653" y="6360691"/>
            <a:ext cx="1493935" cy="187325"/>
          </a:xfrm>
          <a:prstGeom prst="rect">
            <a:avLst/>
          </a:prstGeom>
        </p:spPr>
        <p:txBody>
          <a:bodyPr/>
          <a:lstStyle>
            <a:lvl1pPr marL="0" marR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Workshop</a:t>
            </a:r>
          </a:p>
          <a:p>
            <a:endParaRPr lang="de-DE"/>
          </a:p>
        </p:txBody>
      </p:sp>
      <p:sp>
        <p:nvSpPr>
          <p:cNvPr id="59" name="Textplatzhalter 6">
            <a:extLst>
              <a:ext uri="{FF2B5EF4-FFF2-40B4-BE49-F238E27FC236}">
                <a16:creationId xmlns:a16="http://schemas.microsoft.com/office/drawing/2014/main" id="{6F7D5D4D-8F77-444A-B3B4-302E9B25EB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659789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de-DE"/>
              <a:t>Headline 2 (66pt/80pt)</a:t>
            </a:r>
          </a:p>
        </p:txBody>
      </p:sp>
      <p:sp>
        <p:nvSpPr>
          <p:cNvPr id="60" name="Bildplatzhalter 3">
            <a:extLst>
              <a:ext uri="{FF2B5EF4-FFF2-40B4-BE49-F238E27FC236}">
                <a16:creationId xmlns:a16="http://schemas.microsoft.com/office/drawing/2014/main" id="{8D60BB14-5FEF-9A43-AE80-6509971986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1602" y="954845"/>
            <a:ext cx="1012354" cy="139094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1FE28D2-882F-6D41-80C9-19C5D5F697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339" y="954845"/>
            <a:ext cx="5623142" cy="139094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400" b="0" i="0" spc="5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en"/>
              <a:t>Kemmler Kemmler is a new breed of creative agency </a:t>
            </a:r>
            <a:r>
              <a:rPr lang="en" err="1"/>
              <a:t>specialising</a:t>
            </a:r>
            <a:r>
              <a:rPr lang="en"/>
              <a:t> in fashion, design and contemporary lifestyle brands. We provide our clients with a full suite of marketing services including strategy, creative, architecture, and film – all housed at our headquarters </a:t>
            </a:r>
            <a:br>
              <a:rPr lang="en"/>
            </a:br>
            <a:r>
              <a:rPr lang="en"/>
              <a:t>in Berlin, Kreuzberg.</a:t>
            </a:r>
          </a:p>
        </p:txBody>
      </p:sp>
      <p:sp>
        <p:nvSpPr>
          <p:cNvPr id="62" name="Textplatzhalter 6">
            <a:extLst>
              <a:ext uri="{FF2B5EF4-FFF2-40B4-BE49-F238E27FC236}">
                <a16:creationId xmlns:a16="http://schemas.microsoft.com/office/drawing/2014/main" id="{FC2D834D-ADDA-E547-A09F-0B9E14DE2F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2846" y="5698054"/>
            <a:ext cx="5273058" cy="187397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55" rtl="0" eaLnBrk="1" fontAlgn="auto" latinLnBrk="0" hangingPunct="1">
              <a:lnSpc>
                <a:spcPts val="15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1100" b="0" i="0" spc="5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en"/>
              <a:t>Kemmler Kemmler is a new breed of creative agency.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B44E9E3E-4F66-B447-BC6A-02E7B605267C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732679" y="2643809"/>
            <a:ext cx="3693559" cy="2570336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chart</a:t>
            </a:r>
            <a:endParaRPr lang="de-DE"/>
          </a:p>
        </p:txBody>
      </p:sp>
      <p:sp>
        <p:nvSpPr>
          <p:cNvPr id="13" name="Diagrammplatzhalter 2">
            <a:extLst>
              <a:ext uri="{FF2B5EF4-FFF2-40B4-BE49-F238E27FC236}">
                <a16:creationId xmlns:a16="http://schemas.microsoft.com/office/drawing/2014/main" id="{2FB3BA21-EF10-544F-ADB5-F43D79322041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7829680" y="2643809"/>
            <a:ext cx="3693559" cy="2570336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chart</a:t>
            </a:r>
            <a:endParaRPr lang="de-DE"/>
          </a:p>
        </p:txBody>
      </p:sp>
      <p:sp>
        <p:nvSpPr>
          <p:cNvPr id="14" name="Diagrammplatzhalter 2">
            <a:extLst>
              <a:ext uri="{FF2B5EF4-FFF2-40B4-BE49-F238E27FC236}">
                <a16:creationId xmlns:a16="http://schemas.microsoft.com/office/drawing/2014/main" id="{79C74189-E84B-BA4B-BFFB-D7C8BE61DF78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7829680" y="745435"/>
            <a:ext cx="3693559" cy="161224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chart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2019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3770E835-2C64-0D4E-BF9A-E05A4FE37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23EB59F-74A4-3243-A838-2CFA7625F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7BCDA14C-B2AF-114D-8F53-6FB8006D7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79" y="6360691"/>
            <a:ext cx="2007710" cy="187325"/>
          </a:xfrm>
          <a:prstGeom prst="rect">
            <a:avLst/>
          </a:prstGeom>
        </p:spPr>
        <p:txBody>
          <a:bodyPr/>
          <a:lstStyle>
            <a:lvl1pPr marL="0" marR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pPr marL="0" marR="0" lvl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Brandmodel</a:t>
            </a:r>
          </a:p>
          <a:p>
            <a:pPr marL="0" marR="0" lvl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</p:txBody>
      </p:sp>
      <p:sp>
        <p:nvSpPr>
          <p:cNvPr id="59" name="Textplatzhalter 6">
            <a:extLst>
              <a:ext uri="{FF2B5EF4-FFF2-40B4-BE49-F238E27FC236}">
                <a16:creationId xmlns:a16="http://schemas.microsoft.com/office/drawing/2014/main" id="{6F7D5D4D-8F77-444A-B3B4-302E9B25EB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659789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de-DE"/>
              <a:t>Headline 2 (66pt/80pt)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A9E5F6-D0BB-0F40-96B0-494135765B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984" y="1029344"/>
            <a:ext cx="11530272" cy="4802744"/>
          </a:xfrm>
          <a:prstGeom prst="rect">
            <a:avLst/>
          </a:prstGeom>
        </p:spPr>
      </p:pic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4EBBC3E-5F3D-2B4B-99D3-C7A24ECDAD6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21328" y="2232637"/>
            <a:ext cx="11349344" cy="2851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00"/>
              </a:lnSpc>
              <a:buNone/>
              <a:defRPr sz="1400" b="0" i="0" spc="100" baseline="0">
                <a:solidFill>
                  <a:schemeClr val="tx1"/>
                </a:solidFill>
                <a:latin typeface="SuisseIntl-Light" panose="020B0304000000000000" pitchFamily="34" charset="77"/>
                <a:ea typeface="Helvetica Neue Light" panose="02000403000000020004" pitchFamily="2" charset="0"/>
              </a:defRPr>
            </a:lvl1pPr>
          </a:lstStyle>
          <a:p>
            <a:r>
              <a:rPr lang="de-DE"/>
              <a:t>MARKENPERSÖNLICHKEIT (28 PT/40 PT)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856D95C-D29C-564E-82F9-37EEEB93A8FC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802813" y="1474353"/>
            <a:ext cx="4616905" cy="28517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400" b="0" i="0" spc="100" baseline="0" smtClean="0">
                <a:solidFill>
                  <a:schemeClr val="bg1"/>
                </a:solidFill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KERNVERSPRECHEN (28PT/40PT)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5B137444-6A59-F241-8C79-66A4EB6A00F9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268749" y="2935163"/>
            <a:ext cx="3649132" cy="28517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400" b="0" i="0" spc="10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INSIGHT (28PT/40PT)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4DF01C25-8D4C-7C4D-B623-1D127A95804D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127323" y="2935163"/>
            <a:ext cx="3649132" cy="28517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400" b="0" i="0" spc="10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FEATURE (28PT/40PT)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8661065C-5C05-BC42-99B2-46C291BFE84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21328" y="2935163"/>
            <a:ext cx="3649132" cy="28517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400" b="0" i="0" spc="10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CATEGORY (28PT/40PT)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CAF014B3-9E37-004B-AD85-E093E892771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21328" y="3615387"/>
            <a:ext cx="3649132" cy="2029304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ctr" defTabSz="914355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400" b="0" i="0" spc="10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Welche Kategorie </a:t>
            </a:r>
            <a:br>
              <a:rPr lang="de-DE"/>
            </a:br>
            <a:r>
              <a:rPr lang="de-DE"/>
              <a:t>wollen wir besetzen?</a:t>
            </a:r>
            <a:br>
              <a:rPr lang="de-DE"/>
            </a:br>
            <a:r>
              <a:rPr lang="de-DE"/>
              <a:t>(28pt/40pt)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B220DEA1-F699-494F-BC1C-CA46307F29FB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279901" y="3615387"/>
            <a:ext cx="3649132" cy="2029304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ctr" defTabSz="914355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400" b="0" i="0" spc="10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Welche Bedürfnis in der </a:t>
            </a:r>
            <a:br>
              <a:rPr lang="de-DE"/>
            </a:br>
            <a:r>
              <a:rPr lang="de-DE"/>
              <a:t>Kategorie adressieren wir?</a:t>
            </a:r>
            <a:br>
              <a:rPr lang="de-DE"/>
            </a:br>
            <a:r>
              <a:rPr lang="de-DE"/>
              <a:t>(28pt/40pt)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43531276-B54F-2B4C-95CD-DE7B52E766A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138474" y="3615387"/>
            <a:ext cx="3649132" cy="2029304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ctr" defTabSz="914355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400" b="0" i="0" spc="100" baseline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Welche Produktinnovation </a:t>
            </a:r>
            <a:br>
              <a:rPr lang="de-DE"/>
            </a:br>
            <a:r>
              <a:rPr lang="de-DE"/>
              <a:t>macht uns einzigartig?</a:t>
            </a:r>
            <a:br>
              <a:rPr lang="de-DE"/>
            </a:br>
            <a:r>
              <a:rPr lang="de-DE"/>
              <a:t>(28pt/40pt)</a:t>
            </a:r>
          </a:p>
        </p:txBody>
      </p:sp>
    </p:spTree>
    <p:extLst>
      <p:ext uri="{BB962C8B-B14F-4D97-AF65-F5344CB8AC3E}">
        <p14:creationId xmlns:p14="http://schemas.microsoft.com/office/powerpoint/2010/main" val="15690177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3770E835-2C64-0D4E-BF9A-E05A4FE37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23EB59F-74A4-3243-A838-2CFA7625F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7BCDA14C-B2AF-114D-8F53-6FB8006D7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79" y="6360691"/>
            <a:ext cx="2007710" cy="187325"/>
          </a:xfrm>
          <a:prstGeom prst="rect">
            <a:avLst/>
          </a:prstGeom>
        </p:spPr>
        <p:txBody>
          <a:bodyPr/>
          <a:lstStyle>
            <a:lvl1pPr marL="0" marR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Creative </a:t>
            </a:r>
            <a:r>
              <a:rPr lang="de-DE" err="1"/>
              <a:t>Process</a:t>
            </a:r>
            <a:endParaRPr lang="de-DE"/>
          </a:p>
        </p:txBody>
      </p:sp>
      <p:sp>
        <p:nvSpPr>
          <p:cNvPr id="59" name="Textplatzhalter 6">
            <a:extLst>
              <a:ext uri="{FF2B5EF4-FFF2-40B4-BE49-F238E27FC236}">
                <a16:creationId xmlns:a16="http://schemas.microsoft.com/office/drawing/2014/main" id="{6F7D5D4D-8F77-444A-B3B4-302E9B25EB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860560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en"/>
              <a:t>The Typical Creative Process (66pt/80pt)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0B03541F-495E-EE43-B56A-9ED22020D18A}"/>
              </a:ext>
            </a:extLst>
          </p:cNvPr>
          <p:cNvCxnSpPr/>
          <p:nvPr/>
        </p:nvCxnSpPr>
        <p:spPr>
          <a:xfrm flipH="1">
            <a:off x="334984" y="1634837"/>
            <a:ext cx="648752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3A8B2A16-26A5-0E4B-8562-7C8623681DA5}"/>
              </a:ext>
            </a:extLst>
          </p:cNvPr>
          <p:cNvCxnSpPr>
            <a:cxnSpLocks/>
          </p:cNvCxnSpPr>
          <p:nvPr/>
        </p:nvCxnSpPr>
        <p:spPr>
          <a:xfrm flipH="1">
            <a:off x="2493863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DBE7FFF8-2EE7-E24B-8587-0931D5C942F7}"/>
              </a:ext>
            </a:extLst>
          </p:cNvPr>
          <p:cNvCxnSpPr>
            <a:cxnSpLocks/>
          </p:cNvCxnSpPr>
          <p:nvPr/>
        </p:nvCxnSpPr>
        <p:spPr>
          <a:xfrm flipH="1">
            <a:off x="5408702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9365DEF4-171C-B447-BA97-7944D822ECB5}"/>
              </a:ext>
            </a:extLst>
          </p:cNvPr>
          <p:cNvCxnSpPr>
            <a:cxnSpLocks/>
          </p:cNvCxnSpPr>
          <p:nvPr/>
        </p:nvCxnSpPr>
        <p:spPr>
          <a:xfrm flipH="1">
            <a:off x="8342593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5B8D3D6-52CB-1743-864D-E9F697775FD6}"/>
              </a:ext>
            </a:extLst>
          </p:cNvPr>
          <p:cNvCxnSpPr/>
          <p:nvPr/>
        </p:nvCxnSpPr>
        <p:spPr>
          <a:xfrm flipH="1">
            <a:off x="11203717" y="1634837"/>
            <a:ext cx="648752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9EE2DDF0-160F-1943-9B7C-E14F5E2A3596}"/>
              </a:ext>
            </a:extLst>
          </p:cNvPr>
          <p:cNvCxnSpPr/>
          <p:nvPr/>
        </p:nvCxnSpPr>
        <p:spPr>
          <a:xfrm flipH="1">
            <a:off x="334984" y="3387437"/>
            <a:ext cx="64875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5B2ADC66-72F5-A94C-9AB9-59A5E3F72D38}"/>
              </a:ext>
            </a:extLst>
          </p:cNvPr>
          <p:cNvCxnSpPr>
            <a:cxnSpLocks/>
          </p:cNvCxnSpPr>
          <p:nvPr/>
        </p:nvCxnSpPr>
        <p:spPr>
          <a:xfrm flipH="1">
            <a:off x="1820981" y="3387437"/>
            <a:ext cx="67288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9C255F47-CFAE-CD4D-BDA3-EEA30F69C91B}"/>
              </a:ext>
            </a:extLst>
          </p:cNvPr>
          <p:cNvCxnSpPr>
            <a:cxnSpLocks/>
          </p:cNvCxnSpPr>
          <p:nvPr/>
        </p:nvCxnSpPr>
        <p:spPr>
          <a:xfrm flipH="1">
            <a:off x="3297452" y="3387437"/>
            <a:ext cx="591599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9208B499-05EF-6341-8D95-80143ECE4D6F}"/>
              </a:ext>
            </a:extLst>
          </p:cNvPr>
          <p:cNvCxnSpPr>
            <a:cxnSpLocks/>
          </p:cNvCxnSpPr>
          <p:nvPr/>
        </p:nvCxnSpPr>
        <p:spPr>
          <a:xfrm flipH="1">
            <a:off x="5364512" y="3387437"/>
            <a:ext cx="83984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B80E8977-C889-F944-B732-0763AD256A39}"/>
              </a:ext>
            </a:extLst>
          </p:cNvPr>
          <p:cNvCxnSpPr>
            <a:cxnSpLocks/>
          </p:cNvCxnSpPr>
          <p:nvPr/>
        </p:nvCxnSpPr>
        <p:spPr>
          <a:xfrm flipH="1">
            <a:off x="9003299" y="3387437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930A8219-3FD3-0348-9EBD-CF64C2E596FC}"/>
              </a:ext>
            </a:extLst>
          </p:cNvPr>
          <p:cNvCxnSpPr>
            <a:cxnSpLocks/>
          </p:cNvCxnSpPr>
          <p:nvPr/>
        </p:nvCxnSpPr>
        <p:spPr>
          <a:xfrm flipH="1">
            <a:off x="11537114" y="3387437"/>
            <a:ext cx="31990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>
            <a:extLst>
              <a:ext uri="{FF2B5EF4-FFF2-40B4-BE49-F238E27FC236}">
                <a16:creationId xmlns:a16="http://schemas.microsoft.com/office/drawing/2014/main" id="{A5002086-8FAC-714C-8506-0D2BD9A33849}"/>
              </a:ext>
            </a:extLst>
          </p:cNvPr>
          <p:cNvSpPr/>
          <p:nvPr/>
        </p:nvSpPr>
        <p:spPr>
          <a:xfrm>
            <a:off x="4048388" y="2828925"/>
            <a:ext cx="1152600" cy="11525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34FC91-87DD-0142-9A48-BA284807B6D7}"/>
              </a:ext>
            </a:extLst>
          </p:cNvPr>
          <p:cNvSpPr/>
          <p:nvPr/>
        </p:nvSpPr>
        <p:spPr>
          <a:xfrm>
            <a:off x="6977891" y="2828925"/>
            <a:ext cx="1152600" cy="11525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8C756B9-5830-534E-877F-2B3542F85EAD}"/>
              </a:ext>
            </a:extLst>
          </p:cNvPr>
          <p:cNvSpPr/>
          <p:nvPr/>
        </p:nvSpPr>
        <p:spPr>
          <a:xfrm>
            <a:off x="9571850" y="2476500"/>
            <a:ext cx="485802" cy="4857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B5DD0C8-EA0B-5E45-AD1A-660D991DCA44}"/>
              </a:ext>
            </a:extLst>
          </p:cNvPr>
          <p:cNvSpPr/>
          <p:nvPr/>
        </p:nvSpPr>
        <p:spPr>
          <a:xfrm>
            <a:off x="10248169" y="2476500"/>
            <a:ext cx="485802" cy="4857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169023B-4204-D24A-9E8C-615B40D00C53}"/>
              </a:ext>
            </a:extLst>
          </p:cNvPr>
          <p:cNvSpPr/>
          <p:nvPr/>
        </p:nvSpPr>
        <p:spPr>
          <a:xfrm>
            <a:off x="10924488" y="2476500"/>
            <a:ext cx="485802" cy="4857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599EC92-EF1D-3A4A-B61A-ACBB9A087058}"/>
              </a:ext>
            </a:extLst>
          </p:cNvPr>
          <p:cNvSpPr/>
          <p:nvPr/>
        </p:nvSpPr>
        <p:spPr>
          <a:xfrm>
            <a:off x="9571850" y="3143250"/>
            <a:ext cx="485802" cy="4857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C791712-77FF-5445-8804-3FE81C3E64BE}"/>
              </a:ext>
            </a:extLst>
          </p:cNvPr>
          <p:cNvSpPr/>
          <p:nvPr/>
        </p:nvSpPr>
        <p:spPr>
          <a:xfrm>
            <a:off x="10248169" y="3143250"/>
            <a:ext cx="485802" cy="4857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110C37A-278C-EE40-A6C7-DC573F27A1E3}"/>
              </a:ext>
            </a:extLst>
          </p:cNvPr>
          <p:cNvSpPr/>
          <p:nvPr/>
        </p:nvSpPr>
        <p:spPr>
          <a:xfrm>
            <a:off x="10924488" y="3143250"/>
            <a:ext cx="485802" cy="4857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06BA773-7232-8940-A883-3BB40D77F7C7}"/>
              </a:ext>
            </a:extLst>
          </p:cNvPr>
          <p:cNvSpPr/>
          <p:nvPr/>
        </p:nvSpPr>
        <p:spPr>
          <a:xfrm>
            <a:off x="9571850" y="3810000"/>
            <a:ext cx="485802" cy="4857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82E9F7A-69E8-3748-B536-EA4FBF9F1CA5}"/>
              </a:ext>
            </a:extLst>
          </p:cNvPr>
          <p:cNvSpPr/>
          <p:nvPr/>
        </p:nvSpPr>
        <p:spPr>
          <a:xfrm>
            <a:off x="10248169" y="3810000"/>
            <a:ext cx="485802" cy="4857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4919575-D057-BC4C-BFC8-7C8EE38518D8}"/>
              </a:ext>
            </a:extLst>
          </p:cNvPr>
          <p:cNvSpPr/>
          <p:nvPr/>
        </p:nvSpPr>
        <p:spPr>
          <a:xfrm>
            <a:off x="10924488" y="3810000"/>
            <a:ext cx="485802" cy="4857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065912E2-B8C9-8D4F-9EFF-C6E7D13F90D0}"/>
              </a:ext>
            </a:extLst>
          </p:cNvPr>
          <p:cNvCxnSpPr>
            <a:cxnSpLocks/>
          </p:cNvCxnSpPr>
          <p:nvPr/>
        </p:nvCxnSpPr>
        <p:spPr>
          <a:xfrm>
            <a:off x="334985" y="5067300"/>
            <a:ext cx="115220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8DF0D841-B315-224C-BE82-CEFAE99B919D}"/>
              </a:ext>
            </a:extLst>
          </p:cNvPr>
          <p:cNvCxnSpPr>
            <a:cxnSpLocks/>
          </p:cNvCxnSpPr>
          <p:nvPr/>
        </p:nvCxnSpPr>
        <p:spPr>
          <a:xfrm>
            <a:off x="1697653" y="4798219"/>
            <a:ext cx="0" cy="355456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FF4945E3-A3EF-F24E-9CB5-17218465D40C}"/>
              </a:ext>
            </a:extLst>
          </p:cNvPr>
          <p:cNvCxnSpPr>
            <a:cxnSpLocks/>
          </p:cNvCxnSpPr>
          <p:nvPr/>
        </p:nvCxnSpPr>
        <p:spPr>
          <a:xfrm>
            <a:off x="4641070" y="4798219"/>
            <a:ext cx="0" cy="355456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F9CF2F0E-DD71-F348-87BD-7A22A0E280C2}"/>
              </a:ext>
            </a:extLst>
          </p:cNvPr>
          <p:cNvCxnSpPr>
            <a:cxnSpLocks/>
          </p:cNvCxnSpPr>
          <p:nvPr/>
        </p:nvCxnSpPr>
        <p:spPr>
          <a:xfrm>
            <a:off x="7565435" y="4798219"/>
            <a:ext cx="0" cy="355456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>
            <a:extLst>
              <a:ext uri="{FF2B5EF4-FFF2-40B4-BE49-F238E27FC236}">
                <a16:creationId xmlns:a16="http://schemas.microsoft.com/office/drawing/2014/main" id="{0BFE86D0-8422-9A4F-BAEA-D364608172D5}"/>
              </a:ext>
            </a:extLst>
          </p:cNvPr>
          <p:cNvCxnSpPr>
            <a:cxnSpLocks/>
          </p:cNvCxnSpPr>
          <p:nvPr/>
        </p:nvCxnSpPr>
        <p:spPr>
          <a:xfrm>
            <a:off x="10489801" y="4798219"/>
            <a:ext cx="0" cy="355456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028B16-1629-BB4D-9CF4-559EB81AA4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3521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CAMPAIGN</a:t>
            </a:r>
            <a:br>
              <a:rPr lang="de-DE"/>
            </a:br>
            <a:r>
              <a:rPr lang="de-DE"/>
              <a:t>CONTEXT</a:t>
            </a:r>
          </a:p>
        </p:txBody>
      </p:sp>
      <p:sp>
        <p:nvSpPr>
          <p:cNvPr id="56" name="Textplatzhalter 2">
            <a:extLst>
              <a:ext uri="{FF2B5EF4-FFF2-40B4-BE49-F238E27FC236}">
                <a16:creationId xmlns:a16="http://schemas.microsoft.com/office/drawing/2014/main" id="{EE8C52FB-56C9-F34B-AE56-9B0E27007D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64068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CREATIVE</a:t>
            </a:r>
            <a:br>
              <a:rPr lang="de-DE"/>
            </a:br>
            <a:r>
              <a:rPr lang="de-DE"/>
              <a:t>CONCEPT</a:t>
            </a:r>
          </a:p>
        </p:txBody>
      </p:sp>
      <p:sp>
        <p:nvSpPr>
          <p:cNvPr id="57" name="Textplatzhalter 2">
            <a:extLst>
              <a:ext uri="{FF2B5EF4-FFF2-40B4-BE49-F238E27FC236}">
                <a16:creationId xmlns:a16="http://schemas.microsoft.com/office/drawing/2014/main" id="{DBDC004E-4B5F-BA40-A5B7-5DD17C48D8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01769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CREATIVE</a:t>
            </a:r>
            <a:br>
              <a:rPr lang="de-DE"/>
            </a:br>
            <a:r>
              <a:rPr lang="de-DE"/>
              <a:t>PRODUCTION</a:t>
            </a:r>
          </a:p>
        </p:txBody>
      </p:sp>
      <p:sp>
        <p:nvSpPr>
          <p:cNvPr id="58" name="Textplatzhalter 2">
            <a:extLst>
              <a:ext uri="{FF2B5EF4-FFF2-40B4-BE49-F238E27FC236}">
                <a16:creationId xmlns:a16="http://schemas.microsoft.com/office/drawing/2014/main" id="{D1AE5FBE-92AE-A34B-B7DC-4330E555DC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6609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MEDIA</a:t>
            </a:r>
            <a:br>
              <a:rPr lang="de-DE"/>
            </a:br>
            <a:r>
              <a:rPr lang="de-DE"/>
              <a:t>PLAY OUT</a:t>
            </a:r>
          </a:p>
        </p:txBody>
      </p:sp>
      <p:sp>
        <p:nvSpPr>
          <p:cNvPr id="60" name="Textplatzhalter 2">
            <a:extLst>
              <a:ext uri="{FF2B5EF4-FFF2-40B4-BE49-F238E27FC236}">
                <a16:creationId xmlns:a16="http://schemas.microsoft.com/office/drawing/2014/main" id="{5E6EEEB7-E11C-2E46-AB08-8289FDF23B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3521" y="3242713"/>
            <a:ext cx="803805" cy="3200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BRIEF</a:t>
            </a:r>
          </a:p>
        </p:txBody>
      </p:sp>
      <p:sp>
        <p:nvSpPr>
          <p:cNvPr id="61" name="Textplatzhalter 2">
            <a:extLst>
              <a:ext uri="{FF2B5EF4-FFF2-40B4-BE49-F238E27FC236}">
                <a16:creationId xmlns:a16="http://schemas.microsoft.com/office/drawing/2014/main" id="{B0CC1FBE-D117-5B48-B1A1-4312EE3246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92379" y="3242713"/>
            <a:ext cx="803805" cy="3200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IDEA</a:t>
            </a:r>
          </a:p>
        </p:txBody>
      </p:sp>
      <p:sp>
        <p:nvSpPr>
          <p:cNvPr id="62" name="Textplatzhalter 2">
            <a:extLst>
              <a:ext uri="{FF2B5EF4-FFF2-40B4-BE49-F238E27FC236}">
                <a16:creationId xmlns:a16="http://schemas.microsoft.com/office/drawing/2014/main" id="{63D6A287-667D-5C49-897F-5E4A6878BE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8388" y="2374345"/>
            <a:ext cx="1152600" cy="3200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SLOGAN</a:t>
            </a:r>
          </a:p>
        </p:txBody>
      </p:sp>
      <p:sp>
        <p:nvSpPr>
          <p:cNvPr id="63" name="Textplatzhalter 2">
            <a:extLst>
              <a:ext uri="{FF2B5EF4-FFF2-40B4-BE49-F238E27FC236}">
                <a16:creationId xmlns:a16="http://schemas.microsoft.com/office/drawing/2014/main" id="{867F7E66-D22B-7145-A067-34CFA9EF69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8388" y="4111705"/>
            <a:ext cx="1152600" cy="3200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KEYVISUAL</a:t>
            </a:r>
          </a:p>
        </p:txBody>
      </p:sp>
      <p:sp>
        <p:nvSpPr>
          <p:cNvPr id="64" name="Textplatzhalter 2">
            <a:extLst>
              <a:ext uri="{FF2B5EF4-FFF2-40B4-BE49-F238E27FC236}">
                <a16:creationId xmlns:a16="http://schemas.microsoft.com/office/drawing/2014/main" id="{A2A6DFDB-FFE9-B745-B78E-7C1E72FDDD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8802" y="3242713"/>
            <a:ext cx="759089" cy="3200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PRE</a:t>
            </a:r>
          </a:p>
        </p:txBody>
      </p:sp>
      <p:sp>
        <p:nvSpPr>
          <p:cNvPr id="65" name="Textplatzhalter 2">
            <a:extLst>
              <a:ext uri="{FF2B5EF4-FFF2-40B4-BE49-F238E27FC236}">
                <a16:creationId xmlns:a16="http://schemas.microsoft.com/office/drawing/2014/main" id="{22C7752F-7AD2-1142-BE4C-DD74AFF34A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84890" y="3242713"/>
            <a:ext cx="759089" cy="3200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POST</a:t>
            </a:r>
          </a:p>
        </p:txBody>
      </p:sp>
      <p:sp>
        <p:nvSpPr>
          <p:cNvPr id="66" name="Textplatzhalter 2">
            <a:extLst>
              <a:ext uri="{FF2B5EF4-FFF2-40B4-BE49-F238E27FC236}">
                <a16:creationId xmlns:a16="http://schemas.microsoft.com/office/drawing/2014/main" id="{7DE09F41-190C-EB4E-A9F8-B0E46FABE6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72021" y="4111704"/>
            <a:ext cx="1964340" cy="5368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IMAGE &amp; </a:t>
            </a:r>
            <a:br>
              <a:rPr lang="de-DE"/>
            </a:br>
            <a:r>
              <a:rPr lang="de-DE"/>
              <a:t>VIDEO SHOOTING</a:t>
            </a:r>
          </a:p>
        </p:txBody>
      </p:sp>
      <p:sp>
        <p:nvSpPr>
          <p:cNvPr id="67" name="Textplatzhalter 2">
            <a:extLst>
              <a:ext uri="{FF2B5EF4-FFF2-40B4-BE49-F238E27FC236}">
                <a16:creationId xmlns:a16="http://schemas.microsoft.com/office/drawing/2014/main" id="{B7C57083-1AA3-AF47-8BDC-D65E6D99F3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851" y="5197243"/>
            <a:ext cx="1550501" cy="26589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solidFill>
                  <a:schemeClr val="accent5"/>
                </a:solidFill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CHALLENGE 1</a:t>
            </a:r>
          </a:p>
        </p:txBody>
      </p:sp>
      <p:sp>
        <p:nvSpPr>
          <p:cNvPr id="68" name="Textplatzhalter 2">
            <a:extLst>
              <a:ext uri="{FF2B5EF4-FFF2-40B4-BE49-F238E27FC236}">
                <a16:creationId xmlns:a16="http://schemas.microsoft.com/office/drawing/2014/main" id="{3213AFA0-DE37-D44D-8F8B-B1EA235C2C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84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Today it’s crucial to leverage deep data insights and mapping.</a:t>
            </a:r>
          </a:p>
        </p:txBody>
      </p:sp>
      <p:sp>
        <p:nvSpPr>
          <p:cNvPr id="69" name="Textplatzhalter 2">
            <a:extLst>
              <a:ext uri="{FF2B5EF4-FFF2-40B4-BE49-F238E27FC236}">
                <a16:creationId xmlns:a16="http://schemas.microsoft.com/office/drawing/2014/main" id="{0EF82546-243B-0F4D-92C7-A97167D1AB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65553" y="5197243"/>
            <a:ext cx="1550501" cy="26589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solidFill>
                  <a:schemeClr val="accent5"/>
                </a:solidFill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CHALLENGE 2</a:t>
            </a:r>
          </a:p>
        </p:txBody>
      </p:sp>
      <p:sp>
        <p:nvSpPr>
          <p:cNvPr id="70" name="Textplatzhalter 2">
            <a:extLst>
              <a:ext uri="{FF2B5EF4-FFF2-40B4-BE49-F238E27FC236}">
                <a16:creationId xmlns:a16="http://schemas.microsoft.com/office/drawing/2014/main" id="{6B560A1B-1829-984F-937F-C5362FE9B7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72685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Social media requires a conversation topic, not just a slogan and key visual</a:t>
            </a:r>
          </a:p>
        </p:txBody>
      </p:sp>
      <p:sp>
        <p:nvSpPr>
          <p:cNvPr id="71" name="Textplatzhalter 2">
            <a:extLst>
              <a:ext uri="{FF2B5EF4-FFF2-40B4-BE49-F238E27FC236}">
                <a16:creationId xmlns:a16="http://schemas.microsoft.com/office/drawing/2014/main" id="{1394DF0E-A19A-3D48-8263-8FC6ED7DC2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03254" y="5197243"/>
            <a:ext cx="1550501" cy="26589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solidFill>
                  <a:schemeClr val="accent5"/>
                </a:solidFill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CHALLENGE 3</a:t>
            </a:r>
          </a:p>
        </p:txBody>
      </p:sp>
      <p:sp>
        <p:nvSpPr>
          <p:cNvPr id="72" name="Textplatzhalter 2">
            <a:extLst>
              <a:ext uri="{FF2B5EF4-FFF2-40B4-BE49-F238E27FC236}">
                <a16:creationId xmlns:a16="http://schemas.microsoft.com/office/drawing/2014/main" id="{A7F990BA-18F1-344F-8DEC-0324A651A8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0386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Traditional production is too costly and doesn’t produce enough content,</a:t>
            </a:r>
          </a:p>
        </p:txBody>
      </p:sp>
      <p:sp>
        <p:nvSpPr>
          <p:cNvPr id="73" name="Textplatzhalter 2">
            <a:extLst>
              <a:ext uri="{FF2B5EF4-FFF2-40B4-BE49-F238E27FC236}">
                <a16:creationId xmlns:a16="http://schemas.microsoft.com/office/drawing/2014/main" id="{0386BCDB-F2D5-3047-924A-80865A2E1F0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95232" y="5197243"/>
            <a:ext cx="1550501" cy="26589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solidFill>
                  <a:schemeClr val="accent5"/>
                </a:solidFill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CHALLENGE 4</a:t>
            </a:r>
          </a:p>
        </p:txBody>
      </p:sp>
      <p:sp>
        <p:nvSpPr>
          <p:cNvPr id="74" name="Textplatzhalter 2">
            <a:extLst>
              <a:ext uri="{FF2B5EF4-FFF2-40B4-BE49-F238E27FC236}">
                <a16:creationId xmlns:a16="http://schemas.microsoft.com/office/drawing/2014/main" id="{C6BAF15E-E6C9-8D45-A04E-937C45B54F7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02364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High reliance on paid media if content partners aren’t planned in</a:t>
            </a:r>
          </a:p>
        </p:txBody>
      </p:sp>
    </p:spTree>
    <p:extLst>
      <p:ext uri="{BB962C8B-B14F-4D97-AF65-F5344CB8AC3E}">
        <p14:creationId xmlns:p14="http://schemas.microsoft.com/office/powerpoint/2010/main" val="22782044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3770E835-2C64-0D4E-BF9A-E05A4FE37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23EB59F-74A4-3243-A838-2CFA7625F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7BCDA14C-B2AF-114D-8F53-6FB8006D7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79" y="6360691"/>
            <a:ext cx="2007710" cy="187325"/>
          </a:xfrm>
          <a:prstGeom prst="rect">
            <a:avLst/>
          </a:prstGeom>
        </p:spPr>
        <p:txBody>
          <a:bodyPr/>
          <a:lstStyle>
            <a:lvl1pPr marL="0" marR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Creative </a:t>
            </a:r>
            <a:r>
              <a:rPr lang="de-DE" err="1"/>
              <a:t>Process</a:t>
            </a:r>
            <a:endParaRPr lang="de-DE"/>
          </a:p>
        </p:txBody>
      </p:sp>
      <p:sp>
        <p:nvSpPr>
          <p:cNvPr id="59" name="Textplatzhalter 6">
            <a:extLst>
              <a:ext uri="{FF2B5EF4-FFF2-40B4-BE49-F238E27FC236}">
                <a16:creationId xmlns:a16="http://schemas.microsoft.com/office/drawing/2014/main" id="{6F7D5D4D-8F77-444A-B3B4-302E9B25EB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860560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en"/>
              <a:t>The New Creative Process (66pt/80pt)</a:t>
            </a:r>
          </a:p>
        </p:txBody>
      </p: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098FAEDE-C20B-174A-B2DF-4CEDFF1BDA8C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95541" y="3399363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403FBD37-2410-1743-9A86-DB9603F82BE8}"/>
              </a:ext>
            </a:extLst>
          </p:cNvPr>
          <p:cNvCxnSpPr>
            <a:cxnSpLocks/>
          </p:cNvCxnSpPr>
          <p:nvPr userDrawn="1"/>
        </p:nvCxnSpPr>
        <p:spPr>
          <a:xfrm rot="-2700000" flipH="1">
            <a:off x="11143129" y="2555294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id="{DEB05900-FD1F-3747-A60D-080840DFEA4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1157039" y="4259014"/>
            <a:ext cx="3603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>
            <a:extLst>
              <a:ext uri="{FF2B5EF4-FFF2-40B4-BE49-F238E27FC236}">
                <a16:creationId xmlns:a16="http://schemas.microsoft.com/office/drawing/2014/main" id="{12A561D4-DFE1-AC4A-9D19-FFF6076CCA9A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10292360" y="4598988"/>
            <a:ext cx="3603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>
            <a:extLst>
              <a:ext uri="{FF2B5EF4-FFF2-40B4-BE49-F238E27FC236}">
                <a16:creationId xmlns:a16="http://schemas.microsoft.com/office/drawing/2014/main" id="{257BFAF9-40A5-C543-8E51-52240AC21FF1}"/>
              </a:ext>
            </a:extLst>
          </p:cNvPr>
          <p:cNvCxnSpPr>
            <a:cxnSpLocks/>
          </p:cNvCxnSpPr>
          <p:nvPr userDrawn="1"/>
        </p:nvCxnSpPr>
        <p:spPr>
          <a:xfrm rot="-2700000" flipH="1">
            <a:off x="9452019" y="4253052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>
            <a:extLst>
              <a:ext uri="{FF2B5EF4-FFF2-40B4-BE49-F238E27FC236}">
                <a16:creationId xmlns:a16="http://schemas.microsoft.com/office/drawing/2014/main" id="{F9F073A3-0AC9-2144-B104-26424BC06115}"/>
              </a:ext>
            </a:extLst>
          </p:cNvPr>
          <p:cNvCxnSpPr>
            <a:cxnSpLocks/>
          </p:cNvCxnSpPr>
          <p:nvPr userDrawn="1"/>
        </p:nvCxnSpPr>
        <p:spPr>
          <a:xfrm flipH="1">
            <a:off x="9095919" y="3399363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>
            <a:extLst>
              <a:ext uri="{FF2B5EF4-FFF2-40B4-BE49-F238E27FC236}">
                <a16:creationId xmlns:a16="http://schemas.microsoft.com/office/drawing/2014/main" id="{4A0C730B-E064-AC49-A524-9E8B6346D5AA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9452670" y="2548904"/>
            <a:ext cx="3603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>
            <a:extLst>
              <a:ext uri="{FF2B5EF4-FFF2-40B4-BE49-F238E27FC236}">
                <a16:creationId xmlns:a16="http://schemas.microsoft.com/office/drawing/2014/main" id="{84A322BF-09BA-F748-90BE-216BE20DF9A7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10292360" y="2190524"/>
            <a:ext cx="3603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79">
            <a:extLst>
              <a:ext uri="{FF2B5EF4-FFF2-40B4-BE49-F238E27FC236}">
                <a16:creationId xmlns:a16="http://schemas.microsoft.com/office/drawing/2014/main" id="{E9470FBA-CE2C-6642-88AD-8D44FA1F963E}"/>
              </a:ext>
            </a:extLst>
          </p:cNvPr>
          <p:cNvCxnSpPr>
            <a:cxnSpLocks/>
          </p:cNvCxnSpPr>
          <p:nvPr userDrawn="1"/>
        </p:nvCxnSpPr>
        <p:spPr>
          <a:xfrm flipH="1">
            <a:off x="6353161" y="3409374"/>
            <a:ext cx="189676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80">
            <a:extLst>
              <a:ext uri="{FF2B5EF4-FFF2-40B4-BE49-F238E27FC236}">
                <a16:creationId xmlns:a16="http://schemas.microsoft.com/office/drawing/2014/main" id="{0A799F48-20B1-8F49-BE24-72D07387C51C}"/>
              </a:ext>
            </a:extLst>
          </p:cNvPr>
          <p:cNvCxnSpPr>
            <a:cxnSpLocks/>
          </p:cNvCxnSpPr>
          <p:nvPr userDrawn="1"/>
        </p:nvCxnSpPr>
        <p:spPr>
          <a:xfrm flipH="1">
            <a:off x="3717187" y="3409374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81">
            <a:extLst>
              <a:ext uri="{FF2B5EF4-FFF2-40B4-BE49-F238E27FC236}">
                <a16:creationId xmlns:a16="http://schemas.microsoft.com/office/drawing/2014/main" id="{61D009B7-7D42-D549-B6CE-A56D36475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5155461" y="3409374"/>
            <a:ext cx="189676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82">
            <a:extLst>
              <a:ext uri="{FF2B5EF4-FFF2-40B4-BE49-F238E27FC236}">
                <a16:creationId xmlns:a16="http://schemas.microsoft.com/office/drawing/2014/main" id="{23F8A35E-281C-EC4A-B0AE-E05367FB1AFD}"/>
              </a:ext>
            </a:extLst>
          </p:cNvPr>
          <p:cNvCxnSpPr/>
          <p:nvPr userDrawn="1"/>
        </p:nvCxnSpPr>
        <p:spPr>
          <a:xfrm flipH="1">
            <a:off x="334984" y="1634837"/>
            <a:ext cx="648752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83">
            <a:extLst>
              <a:ext uri="{FF2B5EF4-FFF2-40B4-BE49-F238E27FC236}">
                <a16:creationId xmlns:a16="http://schemas.microsoft.com/office/drawing/2014/main" id="{D06130EE-B5D4-7547-9FBA-60CDEA670E16}"/>
              </a:ext>
            </a:extLst>
          </p:cNvPr>
          <p:cNvCxnSpPr>
            <a:cxnSpLocks/>
          </p:cNvCxnSpPr>
          <p:nvPr userDrawn="1"/>
        </p:nvCxnSpPr>
        <p:spPr>
          <a:xfrm flipH="1">
            <a:off x="2493863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84">
            <a:extLst>
              <a:ext uri="{FF2B5EF4-FFF2-40B4-BE49-F238E27FC236}">
                <a16:creationId xmlns:a16="http://schemas.microsoft.com/office/drawing/2014/main" id="{6993FAE7-CE05-F640-BDE9-739993396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8702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>
            <a:extLst>
              <a:ext uri="{FF2B5EF4-FFF2-40B4-BE49-F238E27FC236}">
                <a16:creationId xmlns:a16="http://schemas.microsoft.com/office/drawing/2014/main" id="{A84CD94B-A404-2E4B-BE83-4B06F5E25F15}"/>
              </a:ext>
            </a:extLst>
          </p:cNvPr>
          <p:cNvCxnSpPr>
            <a:cxnSpLocks/>
          </p:cNvCxnSpPr>
          <p:nvPr userDrawn="1"/>
        </p:nvCxnSpPr>
        <p:spPr>
          <a:xfrm flipH="1">
            <a:off x="8342593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>
            <a:extLst>
              <a:ext uri="{FF2B5EF4-FFF2-40B4-BE49-F238E27FC236}">
                <a16:creationId xmlns:a16="http://schemas.microsoft.com/office/drawing/2014/main" id="{11BC06C1-86E1-5846-ACF3-1B2A2CF8C229}"/>
              </a:ext>
            </a:extLst>
          </p:cNvPr>
          <p:cNvCxnSpPr/>
          <p:nvPr userDrawn="1"/>
        </p:nvCxnSpPr>
        <p:spPr>
          <a:xfrm flipH="1">
            <a:off x="11203717" y="1634837"/>
            <a:ext cx="648752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>
            <a:extLst>
              <a:ext uri="{FF2B5EF4-FFF2-40B4-BE49-F238E27FC236}">
                <a16:creationId xmlns:a16="http://schemas.microsoft.com/office/drawing/2014/main" id="{D38371FE-75A1-9743-B035-899A4AA34355}"/>
              </a:ext>
            </a:extLst>
          </p:cNvPr>
          <p:cNvCxnSpPr>
            <a:cxnSpLocks/>
          </p:cNvCxnSpPr>
          <p:nvPr userDrawn="1"/>
        </p:nvCxnSpPr>
        <p:spPr>
          <a:xfrm flipH="1">
            <a:off x="8578616" y="3409374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hteck 92">
            <a:extLst>
              <a:ext uri="{FF2B5EF4-FFF2-40B4-BE49-F238E27FC236}">
                <a16:creationId xmlns:a16="http://schemas.microsoft.com/office/drawing/2014/main" id="{AC0199B6-1245-9741-9458-434BE73FF6E3}"/>
              </a:ext>
            </a:extLst>
          </p:cNvPr>
          <p:cNvSpPr/>
          <p:nvPr userDrawn="1"/>
        </p:nvSpPr>
        <p:spPr>
          <a:xfrm>
            <a:off x="4048388" y="2828925"/>
            <a:ext cx="1152600" cy="1152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15C77AE-4D72-7F4E-9739-F748B0889B73}"/>
              </a:ext>
            </a:extLst>
          </p:cNvPr>
          <p:cNvSpPr/>
          <p:nvPr userDrawn="1"/>
        </p:nvSpPr>
        <p:spPr>
          <a:xfrm>
            <a:off x="6977891" y="2828925"/>
            <a:ext cx="1152600" cy="11525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95" name="Gerade Verbindung 94">
            <a:extLst>
              <a:ext uri="{FF2B5EF4-FFF2-40B4-BE49-F238E27FC236}">
                <a16:creationId xmlns:a16="http://schemas.microsoft.com/office/drawing/2014/main" id="{2610E0CF-F678-194C-ACFD-A0473AB3271D}"/>
              </a:ext>
            </a:extLst>
          </p:cNvPr>
          <p:cNvCxnSpPr>
            <a:cxnSpLocks/>
          </p:cNvCxnSpPr>
          <p:nvPr userDrawn="1"/>
        </p:nvCxnSpPr>
        <p:spPr>
          <a:xfrm>
            <a:off x="334985" y="5067300"/>
            <a:ext cx="115220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B07158C8-FC2D-764F-946E-ACBC4CCA8E8A}"/>
              </a:ext>
            </a:extLst>
          </p:cNvPr>
          <p:cNvGrpSpPr/>
          <p:nvPr userDrawn="1"/>
        </p:nvGrpSpPr>
        <p:grpSpPr>
          <a:xfrm>
            <a:off x="6478842" y="2328979"/>
            <a:ext cx="2145019" cy="2138530"/>
            <a:chOff x="12956840" y="4657957"/>
            <a:chExt cx="4289759" cy="4277059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EC16022-AB67-7743-8B3A-21BB0D13BD16}"/>
                </a:ext>
              </a:extLst>
            </p:cNvPr>
            <p:cNvSpPr/>
            <p:nvPr/>
          </p:nvSpPr>
          <p:spPr>
            <a:xfrm>
              <a:off x="13401057" y="5095195"/>
              <a:ext cx="3413743" cy="3413743"/>
            </a:xfrm>
            <a:prstGeom prst="ellipse">
              <a:avLst/>
            </a:prstGeom>
            <a:noFill/>
            <a:ln>
              <a:solidFill>
                <a:schemeClr val="tx1">
                  <a:alpha val="9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B7F82F4-BAFC-8647-ABA4-607F832D76AB}"/>
                </a:ext>
              </a:extLst>
            </p:cNvPr>
            <p:cNvSpPr/>
            <p:nvPr/>
          </p:nvSpPr>
          <p:spPr>
            <a:xfrm>
              <a:off x="14671340" y="46579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33269C6-6266-3B4C-8250-1F395BD6330A}"/>
                </a:ext>
              </a:extLst>
            </p:cNvPr>
            <p:cNvSpPr/>
            <p:nvPr/>
          </p:nvSpPr>
          <p:spPr>
            <a:xfrm>
              <a:off x="15865140" y="51532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57C6BCF-AFEB-9D42-8966-CDDC9068ABE0}"/>
                </a:ext>
              </a:extLst>
            </p:cNvPr>
            <p:cNvSpPr/>
            <p:nvPr/>
          </p:nvSpPr>
          <p:spPr>
            <a:xfrm>
              <a:off x="16360440" y="63597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7A78209-EEE7-5C4C-933C-6AFDFE687531}"/>
                </a:ext>
              </a:extLst>
            </p:cNvPr>
            <p:cNvSpPr/>
            <p:nvPr/>
          </p:nvSpPr>
          <p:spPr>
            <a:xfrm>
              <a:off x="15839740" y="75535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5F30DA8-C47C-474A-B0A9-5531AFC171DF}"/>
                </a:ext>
              </a:extLst>
            </p:cNvPr>
            <p:cNvSpPr/>
            <p:nvPr/>
          </p:nvSpPr>
          <p:spPr>
            <a:xfrm>
              <a:off x="14645940" y="80488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12FCAC4-CC02-784D-8279-03E06AF61D33}"/>
                </a:ext>
              </a:extLst>
            </p:cNvPr>
            <p:cNvSpPr/>
            <p:nvPr/>
          </p:nvSpPr>
          <p:spPr>
            <a:xfrm>
              <a:off x="13452140" y="75408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8AD155B-4AA2-8543-A8D5-2666E91838C8}"/>
                </a:ext>
              </a:extLst>
            </p:cNvPr>
            <p:cNvSpPr/>
            <p:nvPr/>
          </p:nvSpPr>
          <p:spPr>
            <a:xfrm>
              <a:off x="12956840" y="63343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F295D17-D594-F242-938F-901C7CECE5A9}"/>
                </a:ext>
              </a:extLst>
            </p:cNvPr>
            <p:cNvSpPr/>
            <p:nvPr/>
          </p:nvSpPr>
          <p:spPr>
            <a:xfrm>
              <a:off x="13452140" y="51405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195B4931-693A-D741-A3F5-00CFD51FA01E}"/>
              </a:ext>
            </a:extLst>
          </p:cNvPr>
          <p:cNvSpPr/>
          <p:nvPr userDrawn="1"/>
        </p:nvSpPr>
        <p:spPr>
          <a:xfrm>
            <a:off x="959112" y="2059701"/>
            <a:ext cx="1451604" cy="14515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19963EBD-E0B0-A94B-80AA-014CF8C2FCBF}"/>
              </a:ext>
            </a:extLst>
          </p:cNvPr>
          <p:cNvSpPr/>
          <p:nvPr userDrawn="1"/>
        </p:nvSpPr>
        <p:spPr>
          <a:xfrm>
            <a:off x="959112" y="3310651"/>
            <a:ext cx="1451604" cy="14515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D7985981-4D9C-7846-9EEE-6780B559A37A}"/>
              </a:ext>
            </a:extLst>
          </p:cNvPr>
          <p:cNvSpPr/>
          <p:nvPr userDrawn="1"/>
        </p:nvSpPr>
        <p:spPr>
          <a:xfrm>
            <a:off x="9628505" y="2547598"/>
            <a:ext cx="1706983" cy="1706872"/>
          </a:xfrm>
          <a:prstGeom prst="ellipse">
            <a:avLst/>
          </a:prstGeom>
          <a:noFill/>
          <a:ln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9034B21-8843-9D49-849B-210646233BAD}"/>
              </a:ext>
            </a:extLst>
          </p:cNvPr>
          <p:cNvSpPr/>
          <p:nvPr userDrawn="1"/>
        </p:nvSpPr>
        <p:spPr>
          <a:xfrm>
            <a:off x="10263688" y="23289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15B39F3D-0707-6547-BC54-0F4C9E488FA4}"/>
              </a:ext>
            </a:extLst>
          </p:cNvPr>
          <p:cNvSpPr/>
          <p:nvPr userDrawn="1"/>
        </p:nvSpPr>
        <p:spPr>
          <a:xfrm>
            <a:off x="10860627" y="257662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296DD7D-9BE9-1F40-9B22-19042DB0C717}"/>
              </a:ext>
            </a:extLst>
          </p:cNvPr>
          <p:cNvSpPr/>
          <p:nvPr userDrawn="1"/>
        </p:nvSpPr>
        <p:spPr>
          <a:xfrm>
            <a:off x="11108293" y="31798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678DE5D-0739-0047-9761-4A218A826812}"/>
              </a:ext>
            </a:extLst>
          </p:cNvPr>
          <p:cNvSpPr/>
          <p:nvPr userDrawn="1"/>
        </p:nvSpPr>
        <p:spPr>
          <a:xfrm>
            <a:off x="10847926" y="37767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B3DFD872-1E6D-D54F-88BB-3C8ADE75B6DF}"/>
              </a:ext>
            </a:extLst>
          </p:cNvPr>
          <p:cNvSpPr/>
          <p:nvPr userDrawn="1"/>
        </p:nvSpPr>
        <p:spPr>
          <a:xfrm>
            <a:off x="10250988" y="402442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1CCF5A1-1116-4F4C-93E8-D74EAAB78943}"/>
              </a:ext>
            </a:extLst>
          </p:cNvPr>
          <p:cNvSpPr/>
          <p:nvPr userDrawn="1"/>
        </p:nvSpPr>
        <p:spPr>
          <a:xfrm>
            <a:off x="9654049" y="377042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DCD6385A-E3B2-9C4D-8F5A-E04EF63A9FA0}"/>
              </a:ext>
            </a:extLst>
          </p:cNvPr>
          <p:cNvSpPr/>
          <p:nvPr userDrawn="1"/>
        </p:nvSpPr>
        <p:spPr>
          <a:xfrm>
            <a:off x="9406383" y="31671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C04CF398-264A-CC4D-A421-578AEF10D507}"/>
              </a:ext>
            </a:extLst>
          </p:cNvPr>
          <p:cNvSpPr/>
          <p:nvPr userDrawn="1"/>
        </p:nvSpPr>
        <p:spPr>
          <a:xfrm>
            <a:off x="9654049" y="25702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129" name="Gerade Verbindung 128">
            <a:extLst>
              <a:ext uri="{FF2B5EF4-FFF2-40B4-BE49-F238E27FC236}">
                <a16:creationId xmlns:a16="http://schemas.microsoft.com/office/drawing/2014/main" id="{5316EA78-D524-DB48-80EE-C2DCE4F98E0A}"/>
              </a:ext>
            </a:extLst>
          </p:cNvPr>
          <p:cNvCxnSpPr>
            <a:cxnSpLocks/>
          </p:cNvCxnSpPr>
          <p:nvPr userDrawn="1"/>
        </p:nvCxnSpPr>
        <p:spPr>
          <a:xfrm flipH="1">
            <a:off x="2064258" y="3409374"/>
            <a:ext cx="51387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129">
            <a:extLst>
              <a:ext uri="{FF2B5EF4-FFF2-40B4-BE49-F238E27FC236}">
                <a16:creationId xmlns:a16="http://schemas.microsoft.com/office/drawing/2014/main" id="{627C6B33-C3AC-CC44-92A6-E028300088C1}"/>
              </a:ext>
            </a:extLst>
          </p:cNvPr>
          <p:cNvCxnSpPr>
            <a:cxnSpLocks/>
          </p:cNvCxnSpPr>
          <p:nvPr userDrawn="1"/>
        </p:nvCxnSpPr>
        <p:spPr>
          <a:xfrm flipH="1">
            <a:off x="334984" y="3409374"/>
            <a:ext cx="972314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platzhalter 2">
            <a:extLst>
              <a:ext uri="{FF2B5EF4-FFF2-40B4-BE49-F238E27FC236}">
                <a16:creationId xmlns:a16="http://schemas.microsoft.com/office/drawing/2014/main" id="{396DE187-2FEB-7D4F-A633-2B52AC9EF84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84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Map brand topics and audience </a:t>
            </a:r>
            <a:br>
              <a:rPr lang="en"/>
            </a:br>
            <a:r>
              <a:rPr lang="en"/>
              <a:t>insights through data matching</a:t>
            </a:r>
          </a:p>
        </p:txBody>
      </p:sp>
      <p:sp>
        <p:nvSpPr>
          <p:cNvPr id="132" name="Textplatzhalter 2">
            <a:extLst>
              <a:ext uri="{FF2B5EF4-FFF2-40B4-BE49-F238E27FC236}">
                <a16:creationId xmlns:a16="http://schemas.microsoft.com/office/drawing/2014/main" id="{845B2299-BDA1-1844-B8D8-89735DD80B6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72685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Define the campaign topic </a:t>
            </a:r>
            <a:br>
              <a:rPr lang="en"/>
            </a:br>
            <a:r>
              <a:rPr lang="en"/>
              <a:t>and creative platform</a:t>
            </a:r>
          </a:p>
        </p:txBody>
      </p:sp>
      <p:sp>
        <p:nvSpPr>
          <p:cNvPr id="133" name="Textplatzhalter 2">
            <a:extLst>
              <a:ext uri="{FF2B5EF4-FFF2-40B4-BE49-F238E27FC236}">
                <a16:creationId xmlns:a16="http://schemas.microsoft.com/office/drawing/2014/main" id="{91925A00-2797-A047-A831-C25E040AE0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0386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Brief content partners and influencers to create relevant content</a:t>
            </a:r>
          </a:p>
        </p:txBody>
      </p:sp>
      <p:sp>
        <p:nvSpPr>
          <p:cNvPr id="134" name="Textplatzhalter 2">
            <a:extLst>
              <a:ext uri="{FF2B5EF4-FFF2-40B4-BE49-F238E27FC236}">
                <a16:creationId xmlns:a16="http://schemas.microsoft.com/office/drawing/2014/main" id="{D2B5543C-7A33-8A4A-83B8-F2D68C26A6A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02364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Play out assets through influencers and amplify through paid media</a:t>
            </a:r>
          </a:p>
        </p:txBody>
      </p:sp>
      <p:sp>
        <p:nvSpPr>
          <p:cNvPr id="135" name="Textplatzhalter 2">
            <a:extLst>
              <a:ext uri="{FF2B5EF4-FFF2-40B4-BE49-F238E27FC236}">
                <a16:creationId xmlns:a16="http://schemas.microsoft.com/office/drawing/2014/main" id="{A4041241-2CD6-1E44-9C02-0FD930A33E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3521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CAMPAIGN</a:t>
            </a:r>
            <a:br>
              <a:rPr lang="de-DE"/>
            </a:br>
            <a:r>
              <a:rPr lang="de-DE"/>
              <a:t>CONTEXT</a:t>
            </a:r>
          </a:p>
        </p:txBody>
      </p:sp>
      <p:sp>
        <p:nvSpPr>
          <p:cNvPr id="136" name="Textplatzhalter 2">
            <a:extLst>
              <a:ext uri="{FF2B5EF4-FFF2-40B4-BE49-F238E27FC236}">
                <a16:creationId xmlns:a16="http://schemas.microsoft.com/office/drawing/2014/main" id="{DD19FC00-2127-2444-A070-50201E83DF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64068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CREATIVE</a:t>
            </a:r>
            <a:br>
              <a:rPr lang="de-DE"/>
            </a:br>
            <a:r>
              <a:rPr lang="de-DE"/>
              <a:t>PLATTFORM</a:t>
            </a:r>
          </a:p>
        </p:txBody>
      </p:sp>
      <p:sp>
        <p:nvSpPr>
          <p:cNvPr id="137" name="Textplatzhalter 2">
            <a:extLst>
              <a:ext uri="{FF2B5EF4-FFF2-40B4-BE49-F238E27FC236}">
                <a16:creationId xmlns:a16="http://schemas.microsoft.com/office/drawing/2014/main" id="{0CBE22C9-AAA8-3F45-AAD6-89DB7DDEC7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01769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CREATIVE</a:t>
            </a:r>
            <a:br>
              <a:rPr lang="de-DE"/>
            </a:br>
            <a:r>
              <a:rPr lang="de-DE"/>
              <a:t>PRODUCTION</a:t>
            </a:r>
          </a:p>
        </p:txBody>
      </p:sp>
      <p:sp>
        <p:nvSpPr>
          <p:cNvPr id="138" name="Textplatzhalter 2">
            <a:extLst>
              <a:ext uri="{FF2B5EF4-FFF2-40B4-BE49-F238E27FC236}">
                <a16:creationId xmlns:a16="http://schemas.microsoft.com/office/drawing/2014/main" id="{072F0917-0977-6C41-956B-893F884477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6609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MEDIA</a:t>
            </a:r>
            <a:br>
              <a:rPr lang="de-DE"/>
            </a:br>
            <a:r>
              <a:rPr lang="de-DE"/>
              <a:t>PLAY OUT</a:t>
            </a:r>
          </a:p>
        </p:txBody>
      </p:sp>
      <p:sp>
        <p:nvSpPr>
          <p:cNvPr id="139" name="Textplatzhalter 2">
            <a:extLst>
              <a:ext uri="{FF2B5EF4-FFF2-40B4-BE49-F238E27FC236}">
                <a16:creationId xmlns:a16="http://schemas.microsoft.com/office/drawing/2014/main" id="{6E750BE6-D2B2-3F47-AB47-199BA0E976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8388" y="2191464"/>
            <a:ext cx="1152600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CONCEPT</a:t>
            </a:r>
            <a:br>
              <a:rPr lang="de-DE"/>
            </a:br>
            <a:r>
              <a:rPr lang="de-DE"/>
              <a:t>THOUGHT</a:t>
            </a:r>
          </a:p>
        </p:txBody>
      </p:sp>
      <p:sp>
        <p:nvSpPr>
          <p:cNvPr id="140" name="Textplatzhalter 2">
            <a:extLst>
              <a:ext uri="{FF2B5EF4-FFF2-40B4-BE49-F238E27FC236}">
                <a16:creationId xmlns:a16="http://schemas.microsoft.com/office/drawing/2014/main" id="{AB317FFF-C8A9-E748-9907-3D0674A78D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48388" y="4065984"/>
            <a:ext cx="1152600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VISUAL</a:t>
            </a:r>
            <a:br>
              <a:rPr lang="de-DE"/>
            </a:br>
            <a:r>
              <a:rPr lang="de-DE"/>
              <a:t>FRAME</a:t>
            </a:r>
          </a:p>
        </p:txBody>
      </p:sp>
      <p:sp>
        <p:nvSpPr>
          <p:cNvPr id="141" name="Textplatzhalter 2">
            <a:extLst>
              <a:ext uri="{FF2B5EF4-FFF2-40B4-BE49-F238E27FC236}">
                <a16:creationId xmlns:a16="http://schemas.microsoft.com/office/drawing/2014/main" id="{32ABB02A-3006-E240-B705-597A3D8A5D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06763" y="3151273"/>
            <a:ext cx="1105070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CAMPAIGN</a:t>
            </a:r>
            <a:br>
              <a:rPr lang="de-DE"/>
            </a:br>
            <a:r>
              <a:rPr lang="de-DE"/>
              <a:t>TOPIC</a:t>
            </a:r>
          </a:p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</p:txBody>
      </p:sp>
      <p:sp>
        <p:nvSpPr>
          <p:cNvPr id="143" name="Textplatzhalter 2">
            <a:extLst>
              <a:ext uri="{FF2B5EF4-FFF2-40B4-BE49-F238E27FC236}">
                <a16:creationId xmlns:a16="http://schemas.microsoft.com/office/drawing/2014/main" id="{83A6108B-3CF3-3340-A8D7-42119DC1F8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38711" y="3151273"/>
            <a:ext cx="1105070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CREATIVE</a:t>
            </a:r>
            <a:br>
              <a:rPr lang="de-DE"/>
            </a:br>
            <a:r>
              <a:rPr lang="de-DE"/>
              <a:t>TASK</a:t>
            </a:r>
          </a:p>
        </p:txBody>
      </p:sp>
      <p:sp>
        <p:nvSpPr>
          <p:cNvPr id="144" name="Textplatzhalter 2">
            <a:extLst>
              <a:ext uri="{FF2B5EF4-FFF2-40B4-BE49-F238E27FC236}">
                <a16:creationId xmlns:a16="http://schemas.microsoft.com/office/drawing/2014/main" id="{261C5A7B-5C2B-E241-B5DF-B703FD4B13E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84738" y="3151273"/>
            <a:ext cx="1105070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CONTENT</a:t>
            </a:r>
            <a:br>
              <a:rPr lang="de-DE"/>
            </a:br>
            <a:r>
              <a:rPr lang="de-DE"/>
              <a:t>CREATION</a:t>
            </a:r>
          </a:p>
        </p:txBody>
      </p:sp>
      <p:sp>
        <p:nvSpPr>
          <p:cNvPr id="145" name="Textplatzhalter 2">
            <a:extLst>
              <a:ext uri="{FF2B5EF4-FFF2-40B4-BE49-F238E27FC236}">
                <a16:creationId xmlns:a16="http://schemas.microsoft.com/office/drawing/2014/main" id="{BC96E802-5E16-B54E-B4C1-E5BECBDE56A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33870" y="3151273"/>
            <a:ext cx="1105070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CONTENT</a:t>
            </a:r>
            <a:br>
              <a:rPr lang="de-DE"/>
            </a:br>
            <a:r>
              <a:rPr lang="de-DE"/>
              <a:t>PLAY OUT</a:t>
            </a:r>
          </a:p>
        </p:txBody>
      </p:sp>
      <p:sp>
        <p:nvSpPr>
          <p:cNvPr id="146" name="Textplatzhalter 2">
            <a:extLst>
              <a:ext uri="{FF2B5EF4-FFF2-40B4-BE49-F238E27FC236}">
                <a16:creationId xmlns:a16="http://schemas.microsoft.com/office/drawing/2014/main" id="{77122232-9FF2-1E49-93D3-FBE4BB82D24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2182" y="2500461"/>
            <a:ext cx="1258596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BRAND</a:t>
            </a:r>
            <a:br>
              <a:rPr lang="de-DE"/>
            </a:br>
            <a:r>
              <a:rPr lang="de-DE"/>
              <a:t>TOPICS</a:t>
            </a:r>
          </a:p>
        </p:txBody>
      </p:sp>
      <p:sp>
        <p:nvSpPr>
          <p:cNvPr id="147" name="Textplatzhalter 2">
            <a:extLst>
              <a:ext uri="{FF2B5EF4-FFF2-40B4-BE49-F238E27FC236}">
                <a16:creationId xmlns:a16="http://schemas.microsoft.com/office/drawing/2014/main" id="{F65DDBA6-FF88-2340-B337-2003C9AEEF1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52182" y="3769191"/>
            <a:ext cx="1258596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AUDIENCE</a:t>
            </a:r>
            <a:br>
              <a:rPr lang="de-DE"/>
            </a:br>
            <a:r>
              <a:rPr lang="de-DE"/>
              <a:t>INTERESTS</a:t>
            </a:r>
          </a:p>
        </p:txBody>
      </p:sp>
    </p:spTree>
    <p:extLst>
      <p:ext uri="{BB962C8B-B14F-4D97-AF65-F5344CB8AC3E}">
        <p14:creationId xmlns:p14="http://schemas.microsoft.com/office/powerpoint/2010/main" val="368660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A8A0198-6FE5-6F41-8E85-A7038FA656CF}"/>
              </a:ext>
            </a:extLst>
          </p:cNvPr>
          <p:cNvSpPr txBox="1"/>
          <p:nvPr userDrawn="1"/>
        </p:nvSpPr>
        <p:spPr>
          <a:xfrm>
            <a:off x="11711966" y="191070"/>
            <a:ext cx="1815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00A365-1E96-9248-B3A8-C4791BE7986F}" type="slidenum">
              <a:rPr lang="de-DE" sz="1200" baseline="0" smtClean="0">
                <a:solidFill>
                  <a:srgbClr val="FF362D"/>
                </a:solidFill>
                <a:latin typeface="GT Walsheim Pro Medium" pitchFamily="2" charset="77"/>
              </a:rPr>
              <a:t>‹Nr.›</a:t>
            </a:fld>
            <a:endParaRPr lang="de-DE" sz="1200" baseline="0" dirty="0">
              <a:solidFill>
                <a:srgbClr val="FF362D"/>
              </a:solidFill>
              <a:latin typeface="GT Walsheim Pro Medium" pitchFamily="2" charset="77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8FC28DA-9FFE-DF4D-B536-9E93D9944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3893" y="6256951"/>
            <a:ext cx="1007606" cy="367639"/>
          </a:xfrm>
          <a:prstGeom prst="rect">
            <a:avLst/>
          </a:prstGeom>
        </p:spPr>
      </p:pic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D7E6D7A2-2ACD-7643-870F-B2462A07B6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7186250" cy="7627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cap="all" spc="180" baseline="0">
                <a:solidFill>
                  <a:srgbClr val="2F0046"/>
                </a:solidFill>
                <a:latin typeface="GT Walsheim Pro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0B3DBD07-1F8F-4047-93FD-B313557A3A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681" y="1970690"/>
            <a:ext cx="5075237" cy="39570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00B0F0"/>
              </a:buClr>
              <a:buSzPct val="160000"/>
              <a:buFont typeface="Symbol" pitchFamily="2" charset="2"/>
              <a:buChar char="-"/>
              <a:defRPr sz="2400" b="0" i="0">
                <a:solidFill>
                  <a:srgbClr val="2F0046"/>
                </a:solidFill>
                <a:latin typeface="GT Walsheim Pro" pitchFamily="2" charset="77"/>
              </a:defRPr>
            </a:lvl1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413DB478-8890-794A-B785-29F29AF7E2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200" y="6489700"/>
            <a:ext cx="41783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baseline="0">
                <a:solidFill>
                  <a:srgbClr val="FF362D"/>
                </a:solidFill>
                <a:latin typeface="GT Walsheim Pro Medium" pitchFamily="2" charset="77"/>
              </a:defRPr>
            </a:lvl1pPr>
          </a:lstStyle>
          <a:p>
            <a:r>
              <a:rPr lang="de-DE" dirty="0"/>
              <a:t>Präsentationtitel</a:t>
            </a:r>
          </a:p>
        </p:txBody>
      </p:sp>
    </p:spTree>
    <p:extLst>
      <p:ext uri="{BB962C8B-B14F-4D97-AF65-F5344CB8AC3E}">
        <p14:creationId xmlns:p14="http://schemas.microsoft.com/office/powerpoint/2010/main" val="10335030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3770E835-2C64-0D4E-BF9A-E05A4FE37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23EB59F-74A4-3243-A838-2CFA7625F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7BCDA14C-B2AF-114D-8F53-6FB8006D7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79" y="6360691"/>
            <a:ext cx="2007710" cy="187325"/>
          </a:xfrm>
          <a:prstGeom prst="rect">
            <a:avLst/>
          </a:prstGeom>
        </p:spPr>
        <p:txBody>
          <a:bodyPr/>
          <a:lstStyle>
            <a:lvl1pPr marL="0" marR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Creative </a:t>
            </a:r>
            <a:r>
              <a:rPr lang="de-DE" err="1"/>
              <a:t>Process</a:t>
            </a:r>
            <a:endParaRPr lang="de-DE"/>
          </a:p>
        </p:txBody>
      </p:sp>
      <p:sp>
        <p:nvSpPr>
          <p:cNvPr id="59" name="Textplatzhalter 6">
            <a:extLst>
              <a:ext uri="{FF2B5EF4-FFF2-40B4-BE49-F238E27FC236}">
                <a16:creationId xmlns:a16="http://schemas.microsoft.com/office/drawing/2014/main" id="{6F7D5D4D-8F77-444A-B3B4-302E9B25EB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860560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en"/>
              <a:t>Common mistake 1: No creative platform (66pt/80pt)</a:t>
            </a:r>
          </a:p>
        </p:txBody>
      </p:sp>
      <p:cxnSp>
        <p:nvCxnSpPr>
          <p:cNvPr id="95" name="Gerade Verbindung 94">
            <a:extLst>
              <a:ext uri="{FF2B5EF4-FFF2-40B4-BE49-F238E27FC236}">
                <a16:creationId xmlns:a16="http://schemas.microsoft.com/office/drawing/2014/main" id="{2610E0CF-F678-194C-ACFD-A0473AB3271D}"/>
              </a:ext>
            </a:extLst>
          </p:cNvPr>
          <p:cNvCxnSpPr>
            <a:cxnSpLocks/>
          </p:cNvCxnSpPr>
          <p:nvPr userDrawn="1"/>
        </p:nvCxnSpPr>
        <p:spPr>
          <a:xfrm>
            <a:off x="334985" y="5067300"/>
            <a:ext cx="115220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B34DBAA4-27A1-964E-8A69-96CB622B25D2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95541" y="3399363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>
            <a:extLst>
              <a:ext uri="{FF2B5EF4-FFF2-40B4-BE49-F238E27FC236}">
                <a16:creationId xmlns:a16="http://schemas.microsoft.com/office/drawing/2014/main" id="{E7D2FB7E-0C76-FE4E-AD61-92F2D5771973}"/>
              </a:ext>
            </a:extLst>
          </p:cNvPr>
          <p:cNvCxnSpPr>
            <a:cxnSpLocks/>
          </p:cNvCxnSpPr>
          <p:nvPr userDrawn="1"/>
        </p:nvCxnSpPr>
        <p:spPr>
          <a:xfrm rot="-2700000" flipH="1">
            <a:off x="11143129" y="2555294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0864ABC5-9D32-4242-90F2-B84FEC7B7822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1157039" y="4259014"/>
            <a:ext cx="3603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>
            <a:extLst>
              <a:ext uri="{FF2B5EF4-FFF2-40B4-BE49-F238E27FC236}">
                <a16:creationId xmlns:a16="http://schemas.microsoft.com/office/drawing/2014/main" id="{671EE856-5D9C-3041-85F3-672E11828197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10292360" y="4598988"/>
            <a:ext cx="3603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>
            <a:extLst>
              <a:ext uri="{FF2B5EF4-FFF2-40B4-BE49-F238E27FC236}">
                <a16:creationId xmlns:a16="http://schemas.microsoft.com/office/drawing/2014/main" id="{58EC17A1-831B-8F4A-80A9-FE748439703E}"/>
              </a:ext>
            </a:extLst>
          </p:cNvPr>
          <p:cNvCxnSpPr>
            <a:cxnSpLocks/>
          </p:cNvCxnSpPr>
          <p:nvPr userDrawn="1"/>
        </p:nvCxnSpPr>
        <p:spPr>
          <a:xfrm rot="-2700000" flipH="1">
            <a:off x="9452019" y="4253052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>
            <a:extLst>
              <a:ext uri="{FF2B5EF4-FFF2-40B4-BE49-F238E27FC236}">
                <a16:creationId xmlns:a16="http://schemas.microsoft.com/office/drawing/2014/main" id="{8C65CA0A-6387-2642-A4CA-F6D933EC659B}"/>
              </a:ext>
            </a:extLst>
          </p:cNvPr>
          <p:cNvCxnSpPr>
            <a:cxnSpLocks/>
          </p:cNvCxnSpPr>
          <p:nvPr userDrawn="1"/>
        </p:nvCxnSpPr>
        <p:spPr>
          <a:xfrm flipH="1">
            <a:off x="9095919" y="3399363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4DBB3CC2-2197-5044-8C0D-9B4B1963642C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9452670" y="2548904"/>
            <a:ext cx="3603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>
            <a:extLst>
              <a:ext uri="{FF2B5EF4-FFF2-40B4-BE49-F238E27FC236}">
                <a16:creationId xmlns:a16="http://schemas.microsoft.com/office/drawing/2014/main" id="{69782923-8A46-224B-80B3-69196B20DB7D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10292360" y="2190524"/>
            <a:ext cx="3603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>
            <a:extLst>
              <a:ext uri="{FF2B5EF4-FFF2-40B4-BE49-F238E27FC236}">
                <a16:creationId xmlns:a16="http://schemas.microsoft.com/office/drawing/2014/main" id="{06858023-0AE1-2C4E-B1CA-1B93A9E4B823}"/>
              </a:ext>
            </a:extLst>
          </p:cNvPr>
          <p:cNvCxnSpPr/>
          <p:nvPr userDrawn="1"/>
        </p:nvCxnSpPr>
        <p:spPr>
          <a:xfrm flipH="1">
            <a:off x="334984" y="1634837"/>
            <a:ext cx="648752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>
            <a:extLst>
              <a:ext uri="{FF2B5EF4-FFF2-40B4-BE49-F238E27FC236}">
                <a16:creationId xmlns:a16="http://schemas.microsoft.com/office/drawing/2014/main" id="{9DAC16E4-45D8-7346-BE28-5591DF23EE46}"/>
              </a:ext>
            </a:extLst>
          </p:cNvPr>
          <p:cNvCxnSpPr>
            <a:cxnSpLocks/>
          </p:cNvCxnSpPr>
          <p:nvPr userDrawn="1"/>
        </p:nvCxnSpPr>
        <p:spPr>
          <a:xfrm flipH="1">
            <a:off x="2493863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AEC55B69-5A15-5A4E-8639-942E433ACCFB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8702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>
            <a:extLst>
              <a:ext uri="{FF2B5EF4-FFF2-40B4-BE49-F238E27FC236}">
                <a16:creationId xmlns:a16="http://schemas.microsoft.com/office/drawing/2014/main" id="{FA0A1A66-9FF0-4E4B-83EC-3F7EB3C70294}"/>
              </a:ext>
            </a:extLst>
          </p:cNvPr>
          <p:cNvCxnSpPr>
            <a:cxnSpLocks/>
          </p:cNvCxnSpPr>
          <p:nvPr userDrawn="1"/>
        </p:nvCxnSpPr>
        <p:spPr>
          <a:xfrm flipH="1">
            <a:off x="8342593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>
            <a:extLst>
              <a:ext uri="{FF2B5EF4-FFF2-40B4-BE49-F238E27FC236}">
                <a16:creationId xmlns:a16="http://schemas.microsoft.com/office/drawing/2014/main" id="{7796AE63-6F47-8146-B5E9-C7B44CAB074B}"/>
              </a:ext>
            </a:extLst>
          </p:cNvPr>
          <p:cNvCxnSpPr/>
          <p:nvPr userDrawn="1"/>
        </p:nvCxnSpPr>
        <p:spPr>
          <a:xfrm flipH="1">
            <a:off x="11203717" y="1634837"/>
            <a:ext cx="648752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98">
            <a:extLst>
              <a:ext uri="{FF2B5EF4-FFF2-40B4-BE49-F238E27FC236}">
                <a16:creationId xmlns:a16="http://schemas.microsoft.com/office/drawing/2014/main" id="{0E8CFF8E-4581-434C-AB31-FBAAD5DAC76A}"/>
              </a:ext>
            </a:extLst>
          </p:cNvPr>
          <p:cNvCxnSpPr>
            <a:cxnSpLocks/>
          </p:cNvCxnSpPr>
          <p:nvPr userDrawn="1"/>
        </p:nvCxnSpPr>
        <p:spPr>
          <a:xfrm flipH="1">
            <a:off x="8623861" y="3429000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>
            <a:extLst>
              <a:ext uri="{FF2B5EF4-FFF2-40B4-BE49-F238E27FC236}">
                <a16:creationId xmlns:a16="http://schemas.microsoft.com/office/drawing/2014/main" id="{B9FC9950-6795-6D4C-835C-128FA3F61A34}"/>
              </a:ext>
            </a:extLst>
          </p:cNvPr>
          <p:cNvSpPr/>
          <p:nvPr userDrawn="1"/>
        </p:nvSpPr>
        <p:spPr>
          <a:xfrm>
            <a:off x="6977891" y="2828925"/>
            <a:ext cx="1152600" cy="11525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101" name="Gerade Verbindung 100">
            <a:extLst>
              <a:ext uri="{FF2B5EF4-FFF2-40B4-BE49-F238E27FC236}">
                <a16:creationId xmlns:a16="http://schemas.microsoft.com/office/drawing/2014/main" id="{82A00740-9D08-B845-859B-92507990B984}"/>
              </a:ext>
            </a:extLst>
          </p:cNvPr>
          <p:cNvCxnSpPr>
            <a:cxnSpLocks/>
          </p:cNvCxnSpPr>
          <p:nvPr userDrawn="1"/>
        </p:nvCxnSpPr>
        <p:spPr>
          <a:xfrm>
            <a:off x="334985" y="5067300"/>
            <a:ext cx="115220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4B105257-1DA3-A54F-8B6E-D5CBD682C405}"/>
              </a:ext>
            </a:extLst>
          </p:cNvPr>
          <p:cNvGrpSpPr/>
          <p:nvPr userDrawn="1"/>
        </p:nvGrpSpPr>
        <p:grpSpPr>
          <a:xfrm>
            <a:off x="6478842" y="2328979"/>
            <a:ext cx="2145019" cy="2138530"/>
            <a:chOff x="12956840" y="4657957"/>
            <a:chExt cx="4289759" cy="4277059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3D96249-EE0F-3E46-B6D8-BB6E464F2986}"/>
                </a:ext>
              </a:extLst>
            </p:cNvPr>
            <p:cNvSpPr/>
            <p:nvPr/>
          </p:nvSpPr>
          <p:spPr>
            <a:xfrm>
              <a:off x="13401057" y="5095195"/>
              <a:ext cx="3413743" cy="3413743"/>
            </a:xfrm>
            <a:prstGeom prst="ellipse">
              <a:avLst/>
            </a:prstGeom>
            <a:noFill/>
            <a:ln>
              <a:solidFill>
                <a:schemeClr val="tx1">
                  <a:alpha val="9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7896000-324B-844A-A70C-0F2D94FEC741}"/>
                </a:ext>
              </a:extLst>
            </p:cNvPr>
            <p:cNvSpPr/>
            <p:nvPr/>
          </p:nvSpPr>
          <p:spPr>
            <a:xfrm>
              <a:off x="14671340" y="46579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0BFBBD35-5C74-F041-A4F7-427F3EF6C3F9}"/>
                </a:ext>
              </a:extLst>
            </p:cNvPr>
            <p:cNvSpPr/>
            <p:nvPr/>
          </p:nvSpPr>
          <p:spPr>
            <a:xfrm>
              <a:off x="15865140" y="51532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2B88A036-A62F-CC4A-8929-E39792A37149}"/>
                </a:ext>
              </a:extLst>
            </p:cNvPr>
            <p:cNvSpPr/>
            <p:nvPr/>
          </p:nvSpPr>
          <p:spPr>
            <a:xfrm>
              <a:off x="16360440" y="63597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E902425-F490-8241-B208-D9777888AE51}"/>
                </a:ext>
              </a:extLst>
            </p:cNvPr>
            <p:cNvSpPr/>
            <p:nvPr/>
          </p:nvSpPr>
          <p:spPr>
            <a:xfrm>
              <a:off x="15839740" y="75535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15FFA4EA-14E2-BF48-8315-AAA254172553}"/>
                </a:ext>
              </a:extLst>
            </p:cNvPr>
            <p:cNvSpPr/>
            <p:nvPr/>
          </p:nvSpPr>
          <p:spPr>
            <a:xfrm>
              <a:off x="14645940" y="80488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3BD33491-26BE-8B47-AF7C-2D903932384B}"/>
                </a:ext>
              </a:extLst>
            </p:cNvPr>
            <p:cNvSpPr/>
            <p:nvPr/>
          </p:nvSpPr>
          <p:spPr>
            <a:xfrm>
              <a:off x="13452140" y="75408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1F7D8E1B-C496-1348-ABF0-7AA030945145}"/>
                </a:ext>
              </a:extLst>
            </p:cNvPr>
            <p:cNvSpPr/>
            <p:nvPr/>
          </p:nvSpPr>
          <p:spPr>
            <a:xfrm>
              <a:off x="12956840" y="63343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4C793BA-4105-9A43-B7EF-B7E05BE273A4}"/>
                </a:ext>
              </a:extLst>
            </p:cNvPr>
            <p:cNvSpPr/>
            <p:nvPr/>
          </p:nvSpPr>
          <p:spPr>
            <a:xfrm>
              <a:off x="13452140" y="5140557"/>
              <a:ext cx="886159" cy="886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C6FFA316-22A6-1641-B8DF-18B0E62AACE7}"/>
              </a:ext>
            </a:extLst>
          </p:cNvPr>
          <p:cNvSpPr/>
          <p:nvPr userDrawn="1"/>
        </p:nvSpPr>
        <p:spPr>
          <a:xfrm>
            <a:off x="959112" y="2059701"/>
            <a:ext cx="1451604" cy="14515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459405A8-60D0-8D43-9BD0-819405DB588B}"/>
              </a:ext>
            </a:extLst>
          </p:cNvPr>
          <p:cNvSpPr/>
          <p:nvPr userDrawn="1"/>
        </p:nvSpPr>
        <p:spPr>
          <a:xfrm>
            <a:off x="959112" y="3310651"/>
            <a:ext cx="1451604" cy="14515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F9548607-BC6D-CF4E-9F94-954778A359F7}"/>
              </a:ext>
            </a:extLst>
          </p:cNvPr>
          <p:cNvSpPr/>
          <p:nvPr userDrawn="1"/>
        </p:nvSpPr>
        <p:spPr>
          <a:xfrm>
            <a:off x="9628505" y="2547598"/>
            <a:ext cx="1706983" cy="1706872"/>
          </a:xfrm>
          <a:prstGeom prst="ellipse">
            <a:avLst/>
          </a:prstGeom>
          <a:noFill/>
          <a:ln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ADECAF84-2986-0A4A-8E1B-EBED1E5AA734}"/>
              </a:ext>
            </a:extLst>
          </p:cNvPr>
          <p:cNvSpPr/>
          <p:nvPr userDrawn="1"/>
        </p:nvSpPr>
        <p:spPr>
          <a:xfrm>
            <a:off x="10263688" y="23289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FD1D35E8-D47E-E24E-B440-B0FB83F202C0}"/>
              </a:ext>
            </a:extLst>
          </p:cNvPr>
          <p:cNvSpPr/>
          <p:nvPr userDrawn="1"/>
        </p:nvSpPr>
        <p:spPr>
          <a:xfrm>
            <a:off x="10860627" y="257662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9F76AC99-6E1D-A643-BB19-8CB24EE922DD}"/>
              </a:ext>
            </a:extLst>
          </p:cNvPr>
          <p:cNvSpPr/>
          <p:nvPr userDrawn="1"/>
        </p:nvSpPr>
        <p:spPr>
          <a:xfrm>
            <a:off x="11108293" y="31798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61C5A098-4D44-EB49-9B84-DD613C2D8109}"/>
              </a:ext>
            </a:extLst>
          </p:cNvPr>
          <p:cNvSpPr/>
          <p:nvPr userDrawn="1"/>
        </p:nvSpPr>
        <p:spPr>
          <a:xfrm>
            <a:off x="10847926" y="37767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E1486624-F17A-3B40-8132-7F5D76D28DFA}"/>
              </a:ext>
            </a:extLst>
          </p:cNvPr>
          <p:cNvSpPr/>
          <p:nvPr userDrawn="1"/>
        </p:nvSpPr>
        <p:spPr>
          <a:xfrm>
            <a:off x="10250988" y="402442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052C9510-45C0-894F-BEAD-D2AED2BF94C0}"/>
              </a:ext>
            </a:extLst>
          </p:cNvPr>
          <p:cNvSpPr/>
          <p:nvPr userDrawn="1"/>
        </p:nvSpPr>
        <p:spPr>
          <a:xfrm>
            <a:off x="9654049" y="377042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6B924D86-281E-444C-A79F-9C0A3CEAF7F7}"/>
              </a:ext>
            </a:extLst>
          </p:cNvPr>
          <p:cNvSpPr/>
          <p:nvPr userDrawn="1"/>
        </p:nvSpPr>
        <p:spPr>
          <a:xfrm>
            <a:off x="9406383" y="31671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89FCAC52-A927-D945-A986-9624A0A56A73}"/>
              </a:ext>
            </a:extLst>
          </p:cNvPr>
          <p:cNvSpPr/>
          <p:nvPr userDrawn="1"/>
        </p:nvSpPr>
        <p:spPr>
          <a:xfrm>
            <a:off x="9654049" y="25702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169" name="Gerade Verbindung 168">
            <a:extLst>
              <a:ext uri="{FF2B5EF4-FFF2-40B4-BE49-F238E27FC236}">
                <a16:creationId xmlns:a16="http://schemas.microsoft.com/office/drawing/2014/main" id="{E737AEBF-44EA-3043-A953-E73215B056DC}"/>
              </a:ext>
            </a:extLst>
          </p:cNvPr>
          <p:cNvCxnSpPr>
            <a:cxnSpLocks/>
          </p:cNvCxnSpPr>
          <p:nvPr userDrawn="1"/>
        </p:nvCxnSpPr>
        <p:spPr>
          <a:xfrm flipH="1">
            <a:off x="2064259" y="3409374"/>
            <a:ext cx="4237560" cy="0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Gerade Verbindung 169">
            <a:extLst>
              <a:ext uri="{FF2B5EF4-FFF2-40B4-BE49-F238E27FC236}">
                <a16:creationId xmlns:a16="http://schemas.microsoft.com/office/drawing/2014/main" id="{B7DA7A9A-9E6C-9E44-AED6-33CC5CCCED31}"/>
              </a:ext>
            </a:extLst>
          </p:cNvPr>
          <p:cNvCxnSpPr>
            <a:cxnSpLocks/>
          </p:cNvCxnSpPr>
          <p:nvPr userDrawn="1"/>
        </p:nvCxnSpPr>
        <p:spPr>
          <a:xfrm flipH="1">
            <a:off x="334984" y="3409374"/>
            <a:ext cx="972314" cy="0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platzhalter 2">
            <a:extLst>
              <a:ext uri="{FF2B5EF4-FFF2-40B4-BE49-F238E27FC236}">
                <a16:creationId xmlns:a16="http://schemas.microsoft.com/office/drawing/2014/main" id="{96461169-37AA-5841-8C4E-4DB030D3AB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3521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CAMPAIGN</a:t>
            </a:r>
            <a:br>
              <a:rPr lang="de-DE"/>
            </a:br>
            <a:r>
              <a:rPr lang="de-DE"/>
              <a:t>CONTEXT</a:t>
            </a:r>
          </a:p>
        </p:txBody>
      </p:sp>
      <p:sp>
        <p:nvSpPr>
          <p:cNvPr id="174" name="Textplatzhalter 2">
            <a:extLst>
              <a:ext uri="{FF2B5EF4-FFF2-40B4-BE49-F238E27FC236}">
                <a16:creationId xmlns:a16="http://schemas.microsoft.com/office/drawing/2014/main" id="{CCBF961F-CE1A-D146-ADBE-A1E7C1228F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64068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CREATIVE</a:t>
            </a:r>
            <a:br>
              <a:rPr lang="de-DE"/>
            </a:br>
            <a:r>
              <a:rPr lang="de-DE"/>
              <a:t>PLATTFORM</a:t>
            </a:r>
          </a:p>
        </p:txBody>
      </p:sp>
      <p:sp>
        <p:nvSpPr>
          <p:cNvPr id="175" name="Textplatzhalter 2">
            <a:extLst>
              <a:ext uri="{FF2B5EF4-FFF2-40B4-BE49-F238E27FC236}">
                <a16:creationId xmlns:a16="http://schemas.microsoft.com/office/drawing/2014/main" id="{52511299-4D9F-5D47-AF0F-F4E0492888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01769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CREATIVE</a:t>
            </a:r>
            <a:br>
              <a:rPr lang="de-DE"/>
            </a:br>
            <a:r>
              <a:rPr lang="de-DE"/>
              <a:t>PRODUCTION</a:t>
            </a:r>
          </a:p>
        </p:txBody>
      </p:sp>
      <p:sp>
        <p:nvSpPr>
          <p:cNvPr id="176" name="Textplatzhalter 2">
            <a:extLst>
              <a:ext uri="{FF2B5EF4-FFF2-40B4-BE49-F238E27FC236}">
                <a16:creationId xmlns:a16="http://schemas.microsoft.com/office/drawing/2014/main" id="{F0F54E56-2794-A944-9FC4-62E4129675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6609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MEDIA</a:t>
            </a:r>
            <a:br>
              <a:rPr lang="de-DE"/>
            </a:br>
            <a:r>
              <a:rPr lang="de-DE"/>
              <a:t>PLAY OUT</a:t>
            </a:r>
          </a:p>
        </p:txBody>
      </p:sp>
      <p:sp>
        <p:nvSpPr>
          <p:cNvPr id="177" name="Textplatzhalter 2">
            <a:extLst>
              <a:ext uri="{FF2B5EF4-FFF2-40B4-BE49-F238E27FC236}">
                <a16:creationId xmlns:a16="http://schemas.microsoft.com/office/drawing/2014/main" id="{22ABDD3C-C56D-E744-9BBE-925E4BD593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2182" y="2500461"/>
            <a:ext cx="1258596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BRAND</a:t>
            </a:r>
            <a:br>
              <a:rPr lang="de-DE"/>
            </a:br>
            <a:r>
              <a:rPr lang="de-DE"/>
              <a:t>TOPICS</a:t>
            </a:r>
          </a:p>
        </p:txBody>
      </p:sp>
      <p:sp>
        <p:nvSpPr>
          <p:cNvPr id="178" name="Textplatzhalter 2">
            <a:extLst>
              <a:ext uri="{FF2B5EF4-FFF2-40B4-BE49-F238E27FC236}">
                <a16:creationId xmlns:a16="http://schemas.microsoft.com/office/drawing/2014/main" id="{10285E49-953F-DB49-9DEA-B0D696256C4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52182" y="3769191"/>
            <a:ext cx="1258596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AUDIENCE</a:t>
            </a:r>
            <a:br>
              <a:rPr lang="de-DE"/>
            </a:br>
            <a:r>
              <a:rPr lang="de-DE"/>
              <a:t>INTERESTS</a:t>
            </a:r>
          </a:p>
        </p:txBody>
      </p:sp>
      <p:sp>
        <p:nvSpPr>
          <p:cNvPr id="179" name="Textplatzhalter 2">
            <a:extLst>
              <a:ext uri="{FF2B5EF4-FFF2-40B4-BE49-F238E27FC236}">
                <a16:creationId xmlns:a16="http://schemas.microsoft.com/office/drawing/2014/main" id="{21E62408-5998-264E-8859-78463B5C28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79543" y="2776766"/>
            <a:ext cx="2454090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solidFill>
                  <a:schemeClr val="accent5"/>
                </a:solidFill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JUST SEND PRODUCTS </a:t>
            </a:r>
            <a:br>
              <a:rPr lang="en"/>
            </a:br>
            <a:r>
              <a:rPr lang="en"/>
              <a:t>TO INFLUENCERS!</a:t>
            </a:r>
          </a:p>
        </p:txBody>
      </p:sp>
      <p:sp>
        <p:nvSpPr>
          <p:cNvPr id="180" name="Textplatzhalter 2">
            <a:extLst>
              <a:ext uri="{FF2B5EF4-FFF2-40B4-BE49-F238E27FC236}">
                <a16:creationId xmlns:a16="http://schemas.microsoft.com/office/drawing/2014/main" id="{4A8CB4BB-5041-B64A-AB4A-828A991C70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84738" y="3151273"/>
            <a:ext cx="1105070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CONTENT</a:t>
            </a:r>
            <a:br>
              <a:rPr lang="de-DE"/>
            </a:br>
            <a:r>
              <a:rPr lang="de-DE"/>
              <a:t>CREATION</a:t>
            </a:r>
          </a:p>
        </p:txBody>
      </p:sp>
      <p:sp>
        <p:nvSpPr>
          <p:cNvPr id="181" name="Textplatzhalter 2">
            <a:extLst>
              <a:ext uri="{FF2B5EF4-FFF2-40B4-BE49-F238E27FC236}">
                <a16:creationId xmlns:a16="http://schemas.microsoft.com/office/drawing/2014/main" id="{2B542A0B-B1A3-A840-9E9E-350E20C71E8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33870" y="3151273"/>
            <a:ext cx="1105070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CONTENT</a:t>
            </a:r>
            <a:br>
              <a:rPr lang="de-DE"/>
            </a:br>
            <a:r>
              <a:rPr lang="de-DE"/>
              <a:t>PLAY OUT</a:t>
            </a:r>
          </a:p>
        </p:txBody>
      </p:sp>
      <p:sp>
        <p:nvSpPr>
          <p:cNvPr id="182" name="Textplatzhalter 2">
            <a:extLst>
              <a:ext uri="{FF2B5EF4-FFF2-40B4-BE49-F238E27FC236}">
                <a16:creationId xmlns:a16="http://schemas.microsoft.com/office/drawing/2014/main" id="{3BE5A85E-0A86-4847-A616-8FFA56E404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03254" y="5197243"/>
            <a:ext cx="1550501" cy="26589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solidFill>
                  <a:schemeClr val="accent5"/>
                </a:solidFill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PROBLEM 1</a:t>
            </a:r>
          </a:p>
        </p:txBody>
      </p:sp>
      <p:sp>
        <p:nvSpPr>
          <p:cNvPr id="183" name="Textplatzhalter 2">
            <a:extLst>
              <a:ext uri="{FF2B5EF4-FFF2-40B4-BE49-F238E27FC236}">
                <a16:creationId xmlns:a16="http://schemas.microsoft.com/office/drawing/2014/main" id="{D363EADF-FD02-C942-83FC-496F29187D6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0386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Non relevant, boring, non differentiating content that doesn’t help the brand!</a:t>
            </a:r>
          </a:p>
        </p:txBody>
      </p:sp>
      <p:sp>
        <p:nvSpPr>
          <p:cNvPr id="184" name="Textplatzhalter 2">
            <a:extLst>
              <a:ext uri="{FF2B5EF4-FFF2-40B4-BE49-F238E27FC236}">
                <a16:creationId xmlns:a16="http://schemas.microsoft.com/office/drawing/2014/main" id="{F5F544C9-D23C-804F-B98E-AB83F3342FA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95232" y="5197243"/>
            <a:ext cx="1550501" cy="26589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solidFill>
                  <a:schemeClr val="accent5"/>
                </a:solidFill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PROBLEM 2</a:t>
            </a:r>
          </a:p>
        </p:txBody>
      </p:sp>
      <p:sp>
        <p:nvSpPr>
          <p:cNvPr id="185" name="Textplatzhalter 2">
            <a:extLst>
              <a:ext uri="{FF2B5EF4-FFF2-40B4-BE49-F238E27FC236}">
                <a16:creationId xmlns:a16="http://schemas.microsoft.com/office/drawing/2014/main" id="{2C0827E9-12B2-9F43-816C-67B442473E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02364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Content builds no viral, organic reach </a:t>
            </a:r>
            <a:br>
              <a:rPr lang="en"/>
            </a:br>
            <a:r>
              <a:rPr lang="en"/>
              <a:t>→ media gets expensive!</a:t>
            </a:r>
          </a:p>
        </p:txBody>
      </p:sp>
    </p:spTree>
    <p:extLst>
      <p:ext uri="{BB962C8B-B14F-4D97-AF65-F5344CB8AC3E}">
        <p14:creationId xmlns:p14="http://schemas.microsoft.com/office/powerpoint/2010/main" val="38147682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3770E835-2C64-0D4E-BF9A-E05A4FE37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23EB59F-74A4-3243-A838-2CFA7625F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7BCDA14C-B2AF-114D-8F53-6FB8006D7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79" y="6360691"/>
            <a:ext cx="2007710" cy="187325"/>
          </a:xfrm>
          <a:prstGeom prst="rect">
            <a:avLst/>
          </a:prstGeom>
        </p:spPr>
        <p:txBody>
          <a:bodyPr/>
          <a:lstStyle>
            <a:lvl1pPr marL="0" marR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Creative </a:t>
            </a:r>
            <a:r>
              <a:rPr lang="de-DE" err="1"/>
              <a:t>Process</a:t>
            </a:r>
            <a:endParaRPr lang="de-DE"/>
          </a:p>
        </p:txBody>
      </p:sp>
      <p:sp>
        <p:nvSpPr>
          <p:cNvPr id="59" name="Textplatzhalter 6">
            <a:extLst>
              <a:ext uri="{FF2B5EF4-FFF2-40B4-BE49-F238E27FC236}">
                <a16:creationId xmlns:a16="http://schemas.microsoft.com/office/drawing/2014/main" id="{6F7D5D4D-8F77-444A-B3B4-302E9B25EB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860560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en"/>
              <a:t>Common mistake 2: No creative freedom (66pt/80pt)</a:t>
            </a:r>
          </a:p>
        </p:txBody>
      </p: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58421826-CAAA-AC47-9D1B-82228A9AE2D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95541" y="3399363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1D2A402C-20D3-B74A-8C32-7848B2AA59E6}"/>
              </a:ext>
            </a:extLst>
          </p:cNvPr>
          <p:cNvCxnSpPr>
            <a:cxnSpLocks/>
          </p:cNvCxnSpPr>
          <p:nvPr userDrawn="1"/>
        </p:nvCxnSpPr>
        <p:spPr>
          <a:xfrm rot="-2700000" flipH="1">
            <a:off x="11143129" y="2555294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505C4D75-4D60-D741-AA99-E20A97D8F827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1157039" y="4259014"/>
            <a:ext cx="3603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>
            <a:extLst>
              <a:ext uri="{FF2B5EF4-FFF2-40B4-BE49-F238E27FC236}">
                <a16:creationId xmlns:a16="http://schemas.microsoft.com/office/drawing/2014/main" id="{DC861BE9-72EA-BC4F-960B-DFD8FF4315AC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10292360" y="4598988"/>
            <a:ext cx="3603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AD4AE1F5-E5D2-3148-BEFD-CE259ACD6794}"/>
              </a:ext>
            </a:extLst>
          </p:cNvPr>
          <p:cNvCxnSpPr>
            <a:cxnSpLocks/>
          </p:cNvCxnSpPr>
          <p:nvPr userDrawn="1"/>
        </p:nvCxnSpPr>
        <p:spPr>
          <a:xfrm rot="-2700000" flipH="1">
            <a:off x="9452019" y="4253052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>
            <a:extLst>
              <a:ext uri="{FF2B5EF4-FFF2-40B4-BE49-F238E27FC236}">
                <a16:creationId xmlns:a16="http://schemas.microsoft.com/office/drawing/2014/main" id="{945CA0C6-56C1-2242-B499-6AE440B91852}"/>
              </a:ext>
            </a:extLst>
          </p:cNvPr>
          <p:cNvCxnSpPr>
            <a:cxnSpLocks/>
          </p:cNvCxnSpPr>
          <p:nvPr userDrawn="1"/>
        </p:nvCxnSpPr>
        <p:spPr>
          <a:xfrm flipH="1">
            <a:off x="9095919" y="3399363"/>
            <a:ext cx="36038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>
            <a:extLst>
              <a:ext uri="{FF2B5EF4-FFF2-40B4-BE49-F238E27FC236}">
                <a16:creationId xmlns:a16="http://schemas.microsoft.com/office/drawing/2014/main" id="{2457B9C4-A872-C94D-9F58-C2CE1D0560D5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9452670" y="2548904"/>
            <a:ext cx="3603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>
            <a:extLst>
              <a:ext uri="{FF2B5EF4-FFF2-40B4-BE49-F238E27FC236}">
                <a16:creationId xmlns:a16="http://schemas.microsoft.com/office/drawing/2014/main" id="{6932A85A-ED51-D449-B009-03B9C88D07B2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10292360" y="2190524"/>
            <a:ext cx="3603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>
            <a:extLst>
              <a:ext uri="{FF2B5EF4-FFF2-40B4-BE49-F238E27FC236}">
                <a16:creationId xmlns:a16="http://schemas.microsoft.com/office/drawing/2014/main" id="{E88846EE-FCA5-F74A-A9F5-C21E995D50E5}"/>
              </a:ext>
            </a:extLst>
          </p:cNvPr>
          <p:cNvCxnSpPr/>
          <p:nvPr userDrawn="1"/>
        </p:nvCxnSpPr>
        <p:spPr>
          <a:xfrm flipH="1">
            <a:off x="334984" y="1634837"/>
            <a:ext cx="648752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>
            <a:extLst>
              <a:ext uri="{FF2B5EF4-FFF2-40B4-BE49-F238E27FC236}">
                <a16:creationId xmlns:a16="http://schemas.microsoft.com/office/drawing/2014/main" id="{884229DD-99B4-C340-A9D9-F19F537C3027}"/>
              </a:ext>
            </a:extLst>
          </p:cNvPr>
          <p:cNvCxnSpPr>
            <a:cxnSpLocks/>
          </p:cNvCxnSpPr>
          <p:nvPr userDrawn="1"/>
        </p:nvCxnSpPr>
        <p:spPr>
          <a:xfrm flipH="1">
            <a:off x="2493863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79">
            <a:extLst>
              <a:ext uri="{FF2B5EF4-FFF2-40B4-BE49-F238E27FC236}">
                <a16:creationId xmlns:a16="http://schemas.microsoft.com/office/drawing/2014/main" id="{7E1C518B-3098-FB4D-81F7-B032D3D6BA56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8702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80">
            <a:extLst>
              <a:ext uri="{FF2B5EF4-FFF2-40B4-BE49-F238E27FC236}">
                <a16:creationId xmlns:a16="http://schemas.microsoft.com/office/drawing/2014/main" id="{596647F2-8806-C949-9714-9E09E831D067}"/>
              </a:ext>
            </a:extLst>
          </p:cNvPr>
          <p:cNvCxnSpPr>
            <a:cxnSpLocks/>
          </p:cNvCxnSpPr>
          <p:nvPr userDrawn="1"/>
        </p:nvCxnSpPr>
        <p:spPr>
          <a:xfrm flipH="1">
            <a:off x="8342593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81">
            <a:extLst>
              <a:ext uri="{FF2B5EF4-FFF2-40B4-BE49-F238E27FC236}">
                <a16:creationId xmlns:a16="http://schemas.microsoft.com/office/drawing/2014/main" id="{1AFD16D4-125D-144A-B8BE-55D94F01968E}"/>
              </a:ext>
            </a:extLst>
          </p:cNvPr>
          <p:cNvCxnSpPr/>
          <p:nvPr userDrawn="1"/>
        </p:nvCxnSpPr>
        <p:spPr>
          <a:xfrm flipH="1">
            <a:off x="11203717" y="1634837"/>
            <a:ext cx="648752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>
            <a:extLst>
              <a:ext uri="{FF2B5EF4-FFF2-40B4-BE49-F238E27FC236}">
                <a16:creationId xmlns:a16="http://schemas.microsoft.com/office/drawing/2014/main" id="{0D32FEB4-682F-B44B-B43A-94DA2E86D399}"/>
              </a:ext>
            </a:extLst>
          </p:cNvPr>
          <p:cNvCxnSpPr>
            <a:cxnSpLocks/>
          </p:cNvCxnSpPr>
          <p:nvPr userDrawn="1"/>
        </p:nvCxnSpPr>
        <p:spPr>
          <a:xfrm>
            <a:off x="334985" y="5067300"/>
            <a:ext cx="115220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2AE73DC0-26F5-A341-AC2E-BD694D91DB8B}"/>
              </a:ext>
            </a:extLst>
          </p:cNvPr>
          <p:cNvSpPr/>
          <p:nvPr userDrawn="1"/>
        </p:nvSpPr>
        <p:spPr>
          <a:xfrm>
            <a:off x="959112" y="2059701"/>
            <a:ext cx="1451604" cy="14515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BE64A5F-2189-F04B-B440-C1E86993DF1C}"/>
              </a:ext>
            </a:extLst>
          </p:cNvPr>
          <p:cNvSpPr/>
          <p:nvPr userDrawn="1"/>
        </p:nvSpPr>
        <p:spPr>
          <a:xfrm>
            <a:off x="959112" y="3310651"/>
            <a:ext cx="1451604" cy="14515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C300967-CE60-044F-97F1-EA022E8033ED}"/>
              </a:ext>
            </a:extLst>
          </p:cNvPr>
          <p:cNvSpPr/>
          <p:nvPr userDrawn="1"/>
        </p:nvSpPr>
        <p:spPr>
          <a:xfrm>
            <a:off x="9628505" y="2547598"/>
            <a:ext cx="1706983" cy="1706872"/>
          </a:xfrm>
          <a:prstGeom prst="ellipse">
            <a:avLst/>
          </a:prstGeom>
          <a:noFill/>
          <a:ln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E294485-C07A-5B41-8DC1-ABF7A5549F6C}"/>
              </a:ext>
            </a:extLst>
          </p:cNvPr>
          <p:cNvSpPr/>
          <p:nvPr userDrawn="1"/>
        </p:nvSpPr>
        <p:spPr>
          <a:xfrm>
            <a:off x="10263688" y="23289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4C6B8128-97DE-D044-8A5A-877DC67BF3F1}"/>
              </a:ext>
            </a:extLst>
          </p:cNvPr>
          <p:cNvSpPr/>
          <p:nvPr userDrawn="1"/>
        </p:nvSpPr>
        <p:spPr>
          <a:xfrm>
            <a:off x="10860627" y="257662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E1DFB9B-E698-5F4F-B6CF-4CFB09C88AA2}"/>
              </a:ext>
            </a:extLst>
          </p:cNvPr>
          <p:cNvSpPr/>
          <p:nvPr userDrawn="1"/>
        </p:nvSpPr>
        <p:spPr>
          <a:xfrm>
            <a:off x="11108293" y="31798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A3C0A1FE-8975-8446-AB8F-5BDF97D51561}"/>
              </a:ext>
            </a:extLst>
          </p:cNvPr>
          <p:cNvSpPr/>
          <p:nvPr userDrawn="1"/>
        </p:nvSpPr>
        <p:spPr>
          <a:xfrm>
            <a:off x="10847926" y="37767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DDB915A0-4E10-A041-8A97-10D63C0DD49A}"/>
              </a:ext>
            </a:extLst>
          </p:cNvPr>
          <p:cNvSpPr/>
          <p:nvPr userDrawn="1"/>
        </p:nvSpPr>
        <p:spPr>
          <a:xfrm>
            <a:off x="10250988" y="402442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1861A15-738C-7B43-8A5E-D315B2507ADE}"/>
              </a:ext>
            </a:extLst>
          </p:cNvPr>
          <p:cNvSpPr/>
          <p:nvPr userDrawn="1"/>
        </p:nvSpPr>
        <p:spPr>
          <a:xfrm>
            <a:off x="9654049" y="377042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6C8FB9C-BCDD-3646-9AFB-0208C2B6EA93}"/>
              </a:ext>
            </a:extLst>
          </p:cNvPr>
          <p:cNvSpPr/>
          <p:nvPr userDrawn="1"/>
        </p:nvSpPr>
        <p:spPr>
          <a:xfrm>
            <a:off x="9406383" y="31671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53B23EA-414C-E24D-BE9D-64972B08A76C}"/>
              </a:ext>
            </a:extLst>
          </p:cNvPr>
          <p:cNvSpPr/>
          <p:nvPr userDrawn="1"/>
        </p:nvSpPr>
        <p:spPr>
          <a:xfrm>
            <a:off x="9654049" y="2570279"/>
            <a:ext cx="443108" cy="443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111" name="Gerade Verbindung 110">
            <a:extLst>
              <a:ext uri="{FF2B5EF4-FFF2-40B4-BE49-F238E27FC236}">
                <a16:creationId xmlns:a16="http://schemas.microsoft.com/office/drawing/2014/main" id="{10EE2474-F911-A74F-802F-30B83406B930}"/>
              </a:ext>
            </a:extLst>
          </p:cNvPr>
          <p:cNvCxnSpPr>
            <a:cxnSpLocks/>
          </p:cNvCxnSpPr>
          <p:nvPr userDrawn="1"/>
        </p:nvCxnSpPr>
        <p:spPr>
          <a:xfrm flipH="1">
            <a:off x="3727418" y="3409374"/>
            <a:ext cx="5231462" cy="0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111">
            <a:extLst>
              <a:ext uri="{FF2B5EF4-FFF2-40B4-BE49-F238E27FC236}">
                <a16:creationId xmlns:a16="http://schemas.microsoft.com/office/drawing/2014/main" id="{66F88D32-2241-F04B-9CD6-480733EC7AB3}"/>
              </a:ext>
            </a:extLst>
          </p:cNvPr>
          <p:cNvCxnSpPr>
            <a:cxnSpLocks/>
          </p:cNvCxnSpPr>
          <p:nvPr userDrawn="1"/>
        </p:nvCxnSpPr>
        <p:spPr>
          <a:xfrm flipH="1">
            <a:off x="334984" y="3409374"/>
            <a:ext cx="972314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hteck 113">
            <a:extLst>
              <a:ext uri="{FF2B5EF4-FFF2-40B4-BE49-F238E27FC236}">
                <a16:creationId xmlns:a16="http://schemas.microsoft.com/office/drawing/2014/main" id="{F14F1E6F-D267-624A-8037-9D4349C0CC49}"/>
              </a:ext>
            </a:extLst>
          </p:cNvPr>
          <p:cNvSpPr/>
          <p:nvPr userDrawn="1"/>
        </p:nvSpPr>
        <p:spPr>
          <a:xfrm>
            <a:off x="4048388" y="2828925"/>
            <a:ext cx="1152600" cy="1152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121" name="Gerade Verbindung 120">
            <a:extLst>
              <a:ext uri="{FF2B5EF4-FFF2-40B4-BE49-F238E27FC236}">
                <a16:creationId xmlns:a16="http://schemas.microsoft.com/office/drawing/2014/main" id="{9C84C6AB-DD50-D149-99C5-282F9F837F66}"/>
              </a:ext>
            </a:extLst>
          </p:cNvPr>
          <p:cNvCxnSpPr>
            <a:cxnSpLocks/>
          </p:cNvCxnSpPr>
          <p:nvPr userDrawn="1"/>
        </p:nvCxnSpPr>
        <p:spPr>
          <a:xfrm flipH="1">
            <a:off x="2074445" y="3409374"/>
            <a:ext cx="49001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Gerade Verbindung 121">
            <a:extLst>
              <a:ext uri="{FF2B5EF4-FFF2-40B4-BE49-F238E27FC236}">
                <a16:creationId xmlns:a16="http://schemas.microsoft.com/office/drawing/2014/main" id="{302CE05C-F691-E242-AB0D-134FF370597C}"/>
              </a:ext>
            </a:extLst>
          </p:cNvPr>
          <p:cNvCxnSpPr>
            <a:cxnSpLocks/>
          </p:cNvCxnSpPr>
          <p:nvPr userDrawn="1"/>
        </p:nvCxnSpPr>
        <p:spPr>
          <a:xfrm>
            <a:off x="7565435" y="4798219"/>
            <a:ext cx="0" cy="355456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Gerade Verbindung 122">
            <a:extLst>
              <a:ext uri="{FF2B5EF4-FFF2-40B4-BE49-F238E27FC236}">
                <a16:creationId xmlns:a16="http://schemas.microsoft.com/office/drawing/2014/main" id="{CED3C8EB-32BB-214D-AA01-BA94C70645CF}"/>
              </a:ext>
            </a:extLst>
          </p:cNvPr>
          <p:cNvCxnSpPr>
            <a:cxnSpLocks/>
          </p:cNvCxnSpPr>
          <p:nvPr userDrawn="1"/>
        </p:nvCxnSpPr>
        <p:spPr>
          <a:xfrm>
            <a:off x="10489801" y="4798219"/>
            <a:ext cx="0" cy="355456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platzhalter 2">
            <a:extLst>
              <a:ext uri="{FF2B5EF4-FFF2-40B4-BE49-F238E27FC236}">
                <a16:creationId xmlns:a16="http://schemas.microsoft.com/office/drawing/2014/main" id="{AB6A1565-1A94-6848-9CB6-F70FB7432C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3521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CAMPAIGN</a:t>
            </a:r>
            <a:br>
              <a:rPr lang="de-DE"/>
            </a:br>
            <a:r>
              <a:rPr lang="de-DE"/>
              <a:t>CONTEXT</a:t>
            </a:r>
          </a:p>
        </p:txBody>
      </p:sp>
      <p:sp>
        <p:nvSpPr>
          <p:cNvPr id="125" name="Textplatzhalter 2">
            <a:extLst>
              <a:ext uri="{FF2B5EF4-FFF2-40B4-BE49-F238E27FC236}">
                <a16:creationId xmlns:a16="http://schemas.microsoft.com/office/drawing/2014/main" id="{95D78235-17A4-2C42-9E91-CC55FA5FF0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64068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CREATIVE</a:t>
            </a:r>
            <a:br>
              <a:rPr lang="de-DE"/>
            </a:br>
            <a:r>
              <a:rPr lang="de-DE"/>
              <a:t>PLATTFORM</a:t>
            </a:r>
          </a:p>
        </p:txBody>
      </p:sp>
      <p:sp>
        <p:nvSpPr>
          <p:cNvPr id="126" name="Textplatzhalter 2">
            <a:extLst>
              <a:ext uri="{FF2B5EF4-FFF2-40B4-BE49-F238E27FC236}">
                <a16:creationId xmlns:a16="http://schemas.microsoft.com/office/drawing/2014/main" id="{6B4ADFCF-2183-4747-A763-242A739F69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01769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CREATIVE</a:t>
            </a:r>
            <a:br>
              <a:rPr lang="de-DE"/>
            </a:br>
            <a:r>
              <a:rPr lang="de-DE"/>
              <a:t>PRODUCTION</a:t>
            </a:r>
          </a:p>
        </p:txBody>
      </p:sp>
      <p:sp>
        <p:nvSpPr>
          <p:cNvPr id="127" name="Textplatzhalter 2">
            <a:extLst>
              <a:ext uri="{FF2B5EF4-FFF2-40B4-BE49-F238E27FC236}">
                <a16:creationId xmlns:a16="http://schemas.microsoft.com/office/drawing/2014/main" id="{9E86E779-A7BE-634F-B52E-2308ADFE12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6609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MEDIA</a:t>
            </a:r>
            <a:br>
              <a:rPr lang="de-DE"/>
            </a:br>
            <a:r>
              <a:rPr lang="de-DE"/>
              <a:t>PLAY OUT</a:t>
            </a:r>
          </a:p>
        </p:txBody>
      </p:sp>
      <p:sp>
        <p:nvSpPr>
          <p:cNvPr id="129" name="Textplatzhalter 2">
            <a:extLst>
              <a:ext uri="{FF2B5EF4-FFF2-40B4-BE49-F238E27FC236}">
                <a16:creationId xmlns:a16="http://schemas.microsoft.com/office/drawing/2014/main" id="{9ADA26BA-69A4-8A4C-8A40-8A57023EEB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2182" y="2500461"/>
            <a:ext cx="1258596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BRAND</a:t>
            </a:r>
            <a:br>
              <a:rPr lang="de-DE"/>
            </a:br>
            <a:r>
              <a:rPr lang="de-DE"/>
              <a:t>TOPICS</a:t>
            </a:r>
          </a:p>
        </p:txBody>
      </p:sp>
      <p:sp>
        <p:nvSpPr>
          <p:cNvPr id="130" name="Textplatzhalter 2">
            <a:extLst>
              <a:ext uri="{FF2B5EF4-FFF2-40B4-BE49-F238E27FC236}">
                <a16:creationId xmlns:a16="http://schemas.microsoft.com/office/drawing/2014/main" id="{359F35C7-0552-0347-9BAC-4966139B3C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52182" y="3769191"/>
            <a:ext cx="1258596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AUDIENCE</a:t>
            </a:r>
            <a:br>
              <a:rPr lang="de-DE"/>
            </a:br>
            <a:r>
              <a:rPr lang="de-DE"/>
              <a:t>INTERESTS</a:t>
            </a:r>
          </a:p>
        </p:txBody>
      </p:sp>
      <p:sp>
        <p:nvSpPr>
          <p:cNvPr id="132" name="Textplatzhalter 2">
            <a:extLst>
              <a:ext uri="{FF2B5EF4-FFF2-40B4-BE49-F238E27FC236}">
                <a16:creationId xmlns:a16="http://schemas.microsoft.com/office/drawing/2014/main" id="{4E5A07EF-2A41-7F43-B1BD-AAEBE6DA9C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33870" y="3151273"/>
            <a:ext cx="1105070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CONTENT</a:t>
            </a:r>
            <a:br>
              <a:rPr lang="de-DE"/>
            </a:br>
            <a:r>
              <a:rPr lang="de-DE"/>
              <a:t>PLAY OUT</a:t>
            </a:r>
          </a:p>
        </p:txBody>
      </p:sp>
      <p:sp>
        <p:nvSpPr>
          <p:cNvPr id="133" name="Textplatzhalter 2">
            <a:extLst>
              <a:ext uri="{FF2B5EF4-FFF2-40B4-BE49-F238E27FC236}">
                <a16:creationId xmlns:a16="http://schemas.microsoft.com/office/drawing/2014/main" id="{2590B8E7-B2F1-0B44-8A82-C5DCB8770D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8388" y="2191464"/>
            <a:ext cx="1152600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CONCEPT</a:t>
            </a:r>
            <a:br>
              <a:rPr lang="de-DE"/>
            </a:br>
            <a:r>
              <a:rPr lang="de-DE"/>
              <a:t>THOUGHT</a:t>
            </a:r>
          </a:p>
        </p:txBody>
      </p:sp>
      <p:sp>
        <p:nvSpPr>
          <p:cNvPr id="134" name="Textplatzhalter 2">
            <a:extLst>
              <a:ext uri="{FF2B5EF4-FFF2-40B4-BE49-F238E27FC236}">
                <a16:creationId xmlns:a16="http://schemas.microsoft.com/office/drawing/2014/main" id="{BF2D8855-60FC-F44A-90E7-D9DBC53208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48388" y="4065984"/>
            <a:ext cx="1152600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VISUAL</a:t>
            </a:r>
            <a:br>
              <a:rPr lang="de-DE"/>
            </a:br>
            <a:r>
              <a:rPr lang="de-DE"/>
              <a:t>FRAME</a:t>
            </a:r>
          </a:p>
        </p:txBody>
      </p:sp>
      <p:sp>
        <p:nvSpPr>
          <p:cNvPr id="135" name="Textplatzhalter 2">
            <a:extLst>
              <a:ext uri="{FF2B5EF4-FFF2-40B4-BE49-F238E27FC236}">
                <a16:creationId xmlns:a16="http://schemas.microsoft.com/office/drawing/2014/main" id="{97FDFEDE-6968-5A44-959F-0AC2407EE7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06763" y="3151273"/>
            <a:ext cx="1105070" cy="527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CAMPAIGN</a:t>
            </a:r>
            <a:br>
              <a:rPr lang="de-DE"/>
            </a:br>
            <a:r>
              <a:rPr lang="de-DE"/>
              <a:t>TOPIC</a:t>
            </a:r>
          </a:p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</p:txBody>
      </p:sp>
      <p:sp>
        <p:nvSpPr>
          <p:cNvPr id="136" name="Textplatzhalter 2">
            <a:extLst>
              <a:ext uri="{FF2B5EF4-FFF2-40B4-BE49-F238E27FC236}">
                <a16:creationId xmlns:a16="http://schemas.microsoft.com/office/drawing/2014/main" id="{26BF05C1-B6DF-4546-B9EE-579208E7037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03254" y="5197243"/>
            <a:ext cx="1550501" cy="26589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solidFill>
                  <a:schemeClr val="accent5"/>
                </a:solidFill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PROBLEM 1</a:t>
            </a:r>
          </a:p>
        </p:txBody>
      </p:sp>
      <p:sp>
        <p:nvSpPr>
          <p:cNvPr id="137" name="Textplatzhalter 2">
            <a:extLst>
              <a:ext uri="{FF2B5EF4-FFF2-40B4-BE49-F238E27FC236}">
                <a16:creationId xmlns:a16="http://schemas.microsoft.com/office/drawing/2014/main" id="{6EDEAE05-C2A7-3442-B9B5-FE3CBC5F8DD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0386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Lack of creative freedom amongst </a:t>
            </a:r>
            <a:br>
              <a:rPr lang="en"/>
            </a:br>
            <a:r>
              <a:rPr lang="en"/>
              <a:t>digital creators leading to boring work!</a:t>
            </a:r>
          </a:p>
        </p:txBody>
      </p:sp>
      <p:sp>
        <p:nvSpPr>
          <p:cNvPr id="138" name="Textplatzhalter 2">
            <a:extLst>
              <a:ext uri="{FF2B5EF4-FFF2-40B4-BE49-F238E27FC236}">
                <a16:creationId xmlns:a16="http://schemas.microsoft.com/office/drawing/2014/main" id="{4C84B3BA-956F-3840-B690-DB357B6C1B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95232" y="5197243"/>
            <a:ext cx="1550501" cy="26589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spc="100" baseline="0">
                <a:solidFill>
                  <a:schemeClr val="accent5"/>
                </a:solidFill>
                <a:latin typeface="SuisseIntl-Light" panose="020B0304000000000000" pitchFamily="34" charset="77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ts val="203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PROBLEM 2</a:t>
            </a:r>
          </a:p>
        </p:txBody>
      </p:sp>
      <p:sp>
        <p:nvSpPr>
          <p:cNvPr id="139" name="Textplatzhalter 2">
            <a:extLst>
              <a:ext uri="{FF2B5EF4-FFF2-40B4-BE49-F238E27FC236}">
                <a16:creationId xmlns:a16="http://schemas.microsoft.com/office/drawing/2014/main" id="{1CEBF530-5A05-0048-8961-CF94B336CAE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02364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Audience views content as stupid </a:t>
            </a:r>
            <a:br>
              <a:rPr lang="en"/>
            </a:br>
            <a:r>
              <a:rPr lang="en"/>
              <a:t>advertising and blocks it!</a:t>
            </a:r>
          </a:p>
        </p:txBody>
      </p:sp>
      <p:sp>
        <p:nvSpPr>
          <p:cNvPr id="140" name="Textplatzhalter 2">
            <a:extLst>
              <a:ext uri="{FF2B5EF4-FFF2-40B4-BE49-F238E27FC236}">
                <a16:creationId xmlns:a16="http://schemas.microsoft.com/office/drawing/2014/main" id="{B573E981-7B75-6347-A55E-D0FBCABE67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10386" y="2776766"/>
            <a:ext cx="2714418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solidFill>
                  <a:schemeClr val="accent5"/>
                </a:solidFill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en"/>
              <a:t>SIMPLY TELL INFLUENCERS WHAT TO DO</a:t>
            </a:r>
          </a:p>
        </p:txBody>
      </p:sp>
    </p:spTree>
    <p:extLst>
      <p:ext uri="{BB962C8B-B14F-4D97-AF65-F5344CB8AC3E}">
        <p14:creationId xmlns:p14="http://schemas.microsoft.com/office/powerpoint/2010/main" val="8603780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3770E835-2C64-0D4E-BF9A-E05A4FE37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0" y="6338121"/>
            <a:ext cx="1356574" cy="187298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23EB59F-74A4-3243-A838-2CFA7625F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7BCDA14C-B2AF-114D-8F53-6FB8006D7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79" y="6360691"/>
            <a:ext cx="2007710" cy="187325"/>
          </a:xfrm>
          <a:prstGeom prst="rect">
            <a:avLst/>
          </a:prstGeom>
        </p:spPr>
        <p:txBody>
          <a:bodyPr/>
          <a:lstStyle>
            <a:lvl1pPr marL="0" marR="0" indent="0" algn="r" defTabSz="914355" rtl="0" eaLnBrk="1" fontAlgn="auto" latinLnBrk="0" hangingPunct="1">
              <a:lnSpc>
                <a:spcPts val="15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100" b="0" i="0" smtClean="0">
                <a:effectLst/>
                <a:latin typeface="SuisseIntl-Light" panose="020B0304000000000000" pitchFamily="34" charset="77"/>
              </a:defRPr>
            </a:lvl1pPr>
          </a:lstStyle>
          <a:p>
            <a:r>
              <a:rPr lang="de-DE"/>
              <a:t>Creative </a:t>
            </a:r>
            <a:r>
              <a:rPr lang="de-DE" err="1"/>
              <a:t>Process</a:t>
            </a:r>
            <a:endParaRPr lang="de-DE"/>
          </a:p>
        </p:txBody>
      </p:sp>
      <p:sp>
        <p:nvSpPr>
          <p:cNvPr id="59" name="Textplatzhalter 6">
            <a:extLst>
              <a:ext uri="{FF2B5EF4-FFF2-40B4-BE49-F238E27FC236}">
                <a16:creationId xmlns:a16="http://schemas.microsoft.com/office/drawing/2014/main" id="{6F7D5D4D-8F77-444A-B3B4-302E9B25EB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860560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en"/>
              <a:t>The New Creative Process (66pt/80pt)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F9CD472-2237-D84E-8EB0-115B00641851}"/>
              </a:ext>
            </a:extLst>
          </p:cNvPr>
          <p:cNvSpPr/>
          <p:nvPr userDrawn="1"/>
        </p:nvSpPr>
        <p:spPr>
          <a:xfrm>
            <a:off x="6698955" y="2545492"/>
            <a:ext cx="1713587" cy="171347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BA6030C-684B-4A47-ABCF-7034E4F732DF}"/>
              </a:ext>
            </a:extLst>
          </p:cNvPr>
          <p:cNvSpPr/>
          <p:nvPr userDrawn="1"/>
        </p:nvSpPr>
        <p:spPr>
          <a:xfrm>
            <a:off x="3770213" y="2545492"/>
            <a:ext cx="1713587" cy="171347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C5AF125-0094-9445-9256-5CC806F68F7A}"/>
              </a:ext>
            </a:extLst>
          </p:cNvPr>
          <p:cNvSpPr/>
          <p:nvPr userDrawn="1"/>
        </p:nvSpPr>
        <p:spPr>
          <a:xfrm>
            <a:off x="841471" y="2545492"/>
            <a:ext cx="1713587" cy="171347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949E895-984C-4E4F-B617-398B90F48F5A}"/>
              </a:ext>
            </a:extLst>
          </p:cNvPr>
          <p:cNvSpPr/>
          <p:nvPr userDrawn="1"/>
        </p:nvSpPr>
        <p:spPr>
          <a:xfrm>
            <a:off x="9627698" y="2545492"/>
            <a:ext cx="1713587" cy="171347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cxnSp>
        <p:nvCxnSpPr>
          <p:cNvPr id="56" name="Gerade Verbindung 55">
            <a:extLst>
              <a:ext uri="{FF2B5EF4-FFF2-40B4-BE49-F238E27FC236}">
                <a16:creationId xmlns:a16="http://schemas.microsoft.com/office/drawing/2014/main" id="{923A6529-A2A9-BE4D-934B-2C3B46415202}"/>
              </a:ext>
            </a:extLst>
          </p:cNvPr>
          <p:cNvCxnSpPr/>
          <p:nvPr userDrawn="1"/>
        </p:nvCxnSpPr>
        <p:spPr>
          <a:xfrm flipH="1">
            <a:off x="334984" y="1634837"/>
            <a:ext cx="648752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>
            <a:extLst>
              <a:ext uri="{FF2B5EF4-FFF2-40B4-BE49-F238E27FC236}">
                <a16:creationId xmlns:a16="http://schemas.microsoft.com/office/drawing/2014/main" id="{9335715F-ACA6-9446-9D65-254396EA39A9}"/>
              </a:ext>
            </a:extLst>
          </p:cNvPr>
          <p:cNvCxnSpPr>
            <a:cxnSpLocks/>
          </p:cNvCxnSpPr>
          <p:nvPr userDrawn="1"/>
        </p:nvCxnSpPr>
        <p:spPr>
          <a:xfrm flipH="1">
            <a:off x="2493863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>
            <a:extLst>
              <a:ext uri="{FF2B5EF4-FFF2-40B4-BE49-F238E27FC236}">
                <a16:creationId xmlns:a16="http://schemas.microsoft.com/office/drawing/2014/main" id="{B34D16A8-4DF9-824E-BBF0-DFF167B5A4D4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8702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79ED0CA6-1140-AB48-89DB-B31AD5F0CB84}"/>
              </a:ext>
            </a:extLst>
          </p:cNvPr>
          <p:cNvCxnSpPr>
            <a:cxnSpLocks/>
          </p:cNvCxnSpPr>
          <p:nvPr userDrawn="1"/>
        </p:nvCxnSpPr>
        <p:spPr>
          <a:xfrm flipH="1">
            <a:off x="8342593" y="1634837"/>
            <a:ext cx="134781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>
            <a:extLst>
              <a:ext uri="{FF2B5EF4-FFF2-40B4-BE49-F238E27FC236}">
                <a16:creationId xmlns:a16="http://schemas.microsoft.com/office/drawing/2014/main" id="{20AD3775-2D17-FF46-AB21-E78475FD8AD6}"/>
              </a:ext>
            </a:extLst>
          </p:cNvPr>
          <p:cNvCxnSpPr/>
          <p:nvPr userDrawn="1"/>
        </p:nvCxnSpPr>
        <p:spPr>
          <a:xfrm flipH="1">
            <a:off x="11203717" y="1634837"/>
            <a:ext cx="648752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82">
            <a:extLst>
              <a:ext uri="{FF2B5EF4-FFF2-40B4-BE49-F238E27FC236}">
                <a16:creationId xmlns:a16="http://schemas.microsoft.com/office/drawing/2014/main" id="{2FAA6526-7DCF-364D-89E4-5109BA5049CE}"/>
              </a:ext>
            </a:extLst>
          </p:cNvPr>
          <p:cNvCxnSpPr>
            <a:cxnSpLocks/>
          </p:cNvCxnSpPr>
          <p:nvPr userDrawn="1"/>
        </p:nvCxnSpPr>
        <p:spPr>
          <a:xfrm>
            <a:off x="334985" y="5067300"/>
            <a:ext cx="115220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>
            <a:extLst>
              <a:ext uri="{FF2B5EF4-FFF2-40B4-BE49-F238E27FC236}">
                <a16:creationId xmlns:a16="http://schemas.microsoft.com/office/drawing/2014/main" id="{58205DDE-B58B-CE42-9D6A-885F71427F11}"/>
              </a:ext>
            </a:extLst>
          </p:cNvPr>
          <p:cNvCxnSpPr>
            <a:cxnSpLocks/>
          </p:cNvCxnSpPr>
          <p:nvPr userDrawn="1"/>
        </p:nvCxnSpPr>
        <p:spPr>
          <a:xfrm flipH="1">
            <a:off x="5689756" y="3429000"/>
            <a:ext cx="80324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>
            <a:extLst>
              <a:ext uri="{FF2B5EF4-FFF2-40B4-BE49-F238E27FC236}">
                <a16:creationId xmlns:a16="http://schemas.microsoft.com/office/drawing/2014/main" id="{F77E565E-DF49-914C-9D5A-C67972F6C762}"/>
              </a:ext>
            </a:extLst>
          </p:cNvPr>
          <p:cNvCxnSpPr>
            <a:cxnSpLocks/>
          </p:cNvCxnSpPr>
          <p:nvPr userDrawn="1"/>
        </p:nvCxnSpPr>
        <p:spPr>
          <a:xfrm flipH="1">
            <a:off x="2761014" y="3429000"/>
            <a:ext cx="80324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>
            <a:extLst>
              <a:ext uri="{FF2B5EF4-FFF2-40B4-BE49-F238E27FC236}">
                <a16:creationId xmlns:a16="http://schemas.microsoft.com/office/drawing/2014/main" id="{DF5C1ECA-E529-8246-B9F0-B1A83D5C8526}"/>
              </a:ext>
            </a:extLst>
          </p:cNvPr>
          <p:cNvCxnSpPr>
            <a:cxnSpLocks/>
          </p:cNvCxnSpPr>
          <p:nvPr userDrawn="1"/>
        </p:nvCxnSpPr>
        <p:spPr>
          <a:xfrm flipH="1">
            <a:off x="8618499" y="3429000"/>
            <a:ext cx="80324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platzhalter 2">
            <a:extLst>
              <a:ext uri="{FF2B5EF4-FFF2-40B4-BE49-F238E27FC236}">
                <a16:creationId xmlns:a16="http://schemas.microsoft.com/office/drawing/2014/main" id="{5395F66E-CDB8-824E-8186-203B01C9D1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3521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STAGE </a:t>
            </a:r>
            <a:br>
              <a:rPr lang="de-DE"/>
            </a:br>
            <a:r>
              <a:rPr lang="de-DE"/>
              <a:t>01</a:t>
            </a:r>
          </a:p>
        </p:txBody>
      </p:sp>
      <p:sp>
        <p:nvSpPr>
          <p:cNvPr id="95" name="Textplatzhalter 2">
            <a:extLst>
              <a:ext uri="{FF2B5EF4-FFF2-40B4-BE49-F238E27FC236}">
                <a16:creationId xmlns:a16="http://schemas.microsoft.com/office/drawing/2014/main" id="{1E3A2074-6463-2D44-B158-A1A369E709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52637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STAGE </a:t>
            </a:r>
            <a:br>
              <a:rPr lang="de-DE"/>
            </a:br>
            <a:r>
              <a:rPr lang="de-DE"/>
              <a:t>02</a:t>
            </a:r>
          </a:p>
        </p:txBody>
      </p:sp>
      <p:sp>
        <p:nvSpPr>
          <p:cNvPr id="96" name="Textplatzhalter 2">
            <a:extLst>
              <a:ext uri="{FF2B5EF4-FFF2-40B4-BE49-F238E27FC236}">
                <a16:creationId xmlns:a16="http://schemas.microsoft.com/office/drawing/2014/main" id="{F7AF6488-0A74-8F4E-A4BE-0E365474E4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7477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STAGE </a:t>
            </a:r>
            <a:br>
              <a:rPr lang="de-DE"/>
            </a:br>
            <a:r>
              <a:rPr lang="de-DE"/>
              <a:t>03</a:t>
            </a:r>
          </a:p>
        </p:txBody>
      </p:sp>
      <p:sp>
        <p:nvSpPr>
          <p:cNvPr id="97" name="Textplatzhalter 2">
            <a:extLst>
              <a:ext uri="{FF2B5EF4-FFF2-40B4-BE49-F238E27FC236}">
                <a16:creationId xmlns:a16="http://schemas.microsoft.com/office/drawing/2014/main" id="{24774EEE-52D6-0E47-BF81-6493B89DB8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59455" y="137160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STAGE </a:t>
            </a:r>
            <a:br>
              <a:rPr lang="de-DE"/>
            </a:br>
            <a:r>
              <a:rPr lang="de-DE"/>
              <a:t>04</a:t>
            </a:r>
          </a:p>
        </p:txBody>
      </p:sp>
      <p:sp>
        <p:nvSpPr>
          <p:cNvPr id="100" name="Textplatzhalter 2">
            <a:extLst>
              <a:ext uri="{FF2B5EF4-FFF2-40B4-BE49-F238E27FC236}">
                <a16:creationId xmlns:a16="http://schemas.microsoft.com/office/drawing/2014/main" id="{2312567A-95B0-A74B-A098-AA71780253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798" y="316611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CONTENT</a:t>
            </a:r>
            <a:br>
              <a:rPr lang="de-DE"/>
            </a:br>
            <a:r>
              <a:rPr lang="de-DE"/>
              <a:t>CREATION</a:t>
            </a:r>
          </a:p>
        </p:txBody>
      </p:sp>
      <p:sp>
        <p:nvSpPr>
          <p:cNvPr id="115" name="Textplatzhalter 2">
            <a:extLst>
              <a:ext uri="{FF2B5EF4-FFF2-40B4-BE49-F238E27FC236}">
                <a16:creationId xmlns:a16="http://schemas.microsoft.com/office/drawing/2014/main" id="{8E76441D-E360-9F4C-8837-C9964ED482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5499" y="316611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CONTENT</a:t>
            </a:r>
            <a:br>
              <a:rPr lang="de-DE"/>
            </a:br>
            <a:r>
              <a:rPr lang="de-DE"/>
              <a:t>PLAY OUT</a:t>
            </a:r>
          </a:p>
        </p:txBody>
      </p:sp>
      <p:sp>
        <p:nvSpPr>
          <p:cNvPr id="116" name="Textplatzhalter 2">
            <a:extLst>
              <a:ext uri="{FF2B5EF4-FFF2-40B4-BE49-F238E27FC236}">
                <a16:creationId xmlns:a16="http://schemas.microsoft.com/office/drawing/2014/main" id="{C24309DF-961B-C54E-92BB-931CA4D382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01769" y="316611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CONTENT</a:t>
            </a:r>
            <a:br>
              <a:rPr lang="de-DE"/>
            </a:br>
            <a:r>
              <a:rPr lang="de-DE"/>
              <a:t>CREATION</a:t>
            </a:r>
          </a:p>
        </p:txBody>
      </p:sp>
      <p:sp>
        <p:nvSpPr>
          <p:cNvPr id="117" name="Textplatzhalter 2">
            <a:extLst>
              <a:ext uri="{FF2B5EF4-FFF2-40B4-BE49-F238E27FC236}">
                <a16:creationId xmlns:a16="http://schemas.microsoft.com/office/drawing/2014/main" id="{005AC3F9-0CFC-F142-8D9A-9EB6AD1450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28040" y="3166110"/>
            <a:ext cx="1524099" cy="53736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030"/>
              </a:lnSpc>
              <a:buNone/>
              <a:defRPr sz="1400" b="0" i="0" spc="10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CONTENT</a:t>
            </a:r>
            <a:br>
              <a:rPr lang="de-DE"/>
            </a:br>
            <a:r>
              <a:rPr lang="de-DE"/>
              <a:t>PLAY OUT</a:t>
            </a:r>
          </a:p>
        </p:txBody>
      </p:sp>
      <p:sp>
        <p:nvSpPr>
          <p:cNvPr id="118" name="Textplatzhalter 2">
            <a:extLst>
              <a:ext uri="{FF2B5EF4-FFF2-40B4-BE49-F238E27FC236}">
                <a16:creationId xmlns:a16="http://schemas.microsoft.com/office/drawing/2014/main" id="{BE05669D-9002-5041-AECF-BA4B7C41A7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84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Description </a:t>
            </a:r>
            <a:br>
              <a:rPr lang="de-DE"/>
            </a:br>
            <a:r>
              <a:rPr lang="de-DE"/>
              <a:t>Text</a:t>
            </a:r>
          </a:p>
        </p:txBody>
      </p:sp>
      <p:sp>
        <p:nvSpPr>
          <p:cNvPr id="119" name="Textplatzhalter 2">
            <a:extLst>
              <a:ext uri="{FF2B5EF4-FFF2-40B4-BE49-F238E27FC236}">
                <a16:creationId xmlns:a16="http://schemas.microsoft.com/office/drawing/2014/main" id="{0767712F-8256-1A4F-9BFB-F426B537BD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72685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Description </a:t>
            </a:r>
            <a:br>
              <a:rPr lang="de-DE"/>
            </a:br>
            <a:r>
              <a:rPr lang="de-DE"/>
              <a:t>Text</a:t>
            </a:r>
          </a:p>
        </p:txBody>
      </p:sp>
      <p:sp>
        <p:nvSpPr>
          <p:cNvPr id="120" name="Textplatzhalter 2">
            <a:extLst>
              <a:ext uri="{FF2B5EF4-FFF2-40B4-BE49-F238E27FC236}">
                <a16:creationId xmlns:a16="http://schemas.microsoft.com/office/drawing/2014/main" id="{30944ADA-56E5-D742-8146-E5E940A92C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0386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Description </a:t>
            </a:r>
            <a:br>
              <a:rPr lang="de-DE"/>
            </a:br>
            <a:r>
              <a:rPr lang="de-DE"/>
              <a:t>Text</a:t>
            </a:r>
          </a:p>
        </p:txBody>
      </p:sp>
      <p:sp>
        <p:nvSpPr>
          <p:cNvPr id="128" name="Textplatzhalter 2">
            <a:extLst>
              <a:ext uri="{FF2B5EF4-FFF2-40B4-BE49-F238E27FC236}">
                <a16:creationId xmlns:a16="http://schemas.microsoft.com/office/drawing/2014/main" id="{A78C5D4D-830E-1E47-8B59-6FE61DBA4C6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02364" y="5482993"/>
            <a:ext cx="2736235" cy="3582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520"/>
              </a:lnSpc>
              <a:buNone/>
              <a:defRPr sz="1100" b="0" i="0" spc="50" baseline="0">
                <a:latin typeface="SuisseIntl-Light" panose="020B0304000000000000" pitchFamily="34" charset="77"/>
              </a:defRPr>
            </a:lvl1pPr>
          </a:lstStyle>
          <a:p>
            <a:pPr lvl="0"/>
            <a:r>
              <a:rPr lang="de-DE"/>
              <a:t>Description </a:t>
            </a:r>
            <a:br>
              <a:rPr lang="de-DE"/>
            </a:br>
            <a:r>
              <a:rPr lang="de-DE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969894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platzhalter 6">
            <a:extLst>
              <a:ext uri="{FF2B5EF4-FFF2-40B4-BE49-F238E27FC236}">
                <a16:creationId xmlns:a16="http://schemas.microsoft.com/office/drawing/2014/main" id="{6F7D5D4D-8F77-444A-B3B4-302E9B25EB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860560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latin typeface="Cormorant Garamond" pitchFamily="2" charset="77"/>
              </a:defRPr>
            </a:lvl1pPr>
          </a:lstStyle>
          <a:p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!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94BEAC4-A1B0-9A46-8D8C-E48C48C00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84" y="5556147"/>
            <a:ext cx="7129133" cy="9891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129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950" b="0" i="0" smtClean="0">
                <a:effectLst/>
                <a:latin typeface="Anonymous Pro" panose="02060609030202000504" pitchFamily="49" charset="0"/>
                <a:ea typeface="Anonymous Pro" panose="02060609030202000504" pitchFamily="49" charset="0"/>
              </a:defRPr>
            </a:lvl1pPr>
          </a:lstStyle>
          <a:p>
            <a:r>
              <a:rPr lang="en"/>
              <a:t>© Kemmler Kemmler GmbH, </a:t>
            </a:r>
            <a:fld id="{C512BA08-1C78-BE47-B217-E7280D876D64}" type="datetime1">
              <a:rPr lang="de-DE" smtClean="0"/>
              <a:t>03.03.19</a:t>
            </a:fld>
            <a:r>
              <a:rPr lang="en"/>
              <a:t/>
            </a:r>
            <a:br>
              <a:rPr lang="en"/>
            </a:br>
            <a:r>
              <a:rPr lang="en"/>
              <a:t>This presentation as well as all content contained within it is for the client’s internal </a:t>
            </a:r>
            <a:br>
              <a:rPr lang="en"/>
            </a:br>
            <a:r>
              <a:rPr lang="en"/>
              <a:t>use only. Concepts, scribbles, graphics, drawings and other documents remain the possessions </a:t>
            </a:r>
            <a:br>
              <a:rPr lang="en"/>
            </a:br>
            <a:r>
              <a:rPr lang="en"/>
              <a:t>of Kemmler Kemmler GmbH. Any assignment of rights, including the rights to change, duplicate, </a:t>
            </a:r>
            <a:br>
              <a:rPr lang="en"/>
            </a:br>
            <a:r>
              <a:rPr lang="en"/>
              <a:t>make it available to third parties, publish, distribute, broadcast or exhibit the content </a:t>
            </a:r>
            <a:br>
              <a:rPr lang="en"/>
            </a:br>
            <a:r>
              <a:rPr lang="en"/>
              <a:t>requires Kemmler Kemmler’s explicit written agreement in advance.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A9F7224F-9FAA-D64A-BD82-DFB4FCB9F5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0721" y="5556147"/>
            <a:ext cx="2736718" cy="9891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129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950" smtClean="0">
                <a:effectLst/>
                <a:latin typeface="Anonymous Pro" panose="02060609030202000504" pitchFamily="49" charset="0"/>
                <a:ea typeface="Anonymous Pro" panose="02060609030202000504" pitchFamily="49" charset="0"/>
              </a:defRPr>
            </a:lvl1pPr>
          </a:lstStyle>
          <a:p>
            <a:r>
              <a:rPr lang="de-DE"/>
              <a:t>Kemmler Kemmler GmbH</a:t>
            </a:r>
            <a:br>
              <a:rPr lang="de-DE"/>
            </a:br>
            <a:r>
              <a:rPr lang="de-DE"/>
              <a:t>Großbeerenstr. 71</a:t>
            </a:r>
            <a:br>
              <a:rPr lang="de-DE"/>
            </a:br>
            <a:r>
              <a:rPr lang="de-DE"/>
              <a:t>D–10963 Berlin</a:t>
            </a:r>
            <a:br>
              <a:rPr lang="de-DE"/>
            </a:br>
            <a:r>
              <a:rPr lang="de-DE"/>
              <a:t>T +49 30 556 310 11</a:t>
            </a:r>
            <a:br>
              <a:rPr lang="de-DE"/>
            </a:br>
            <a:r>
              <a:rPr lang="de-DE" err="1"/>
              <a:t>office@kemmler-kemmler.com</a:t>
            </a:r>
            <a:r>
              <a:rPr lang="de-DE"/>
              <a:t/>
            </a:r>
            <a:br>
              <a:rPr lang="de-DE"/>
            </a:br>
            <a:r>
              <a:rPr lang="de-DE" err="1"/>
              <a:t>www.kemmler-kemmler.com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97174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E139B94-A6AE-3044-A070-29A86884E3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59" name="Textplatzhalter 6">
            <a:extLst>
              <a:ext uri="{FF2B5EF4-FFF2-40B4-BE49-F238E27FC236}">
                <a16:creationId xmlns:a16="http://schemas.microsoft.com/office/drawing/2014/main" id="{6F7D5D4D-8F77-444A-B3B4-302E9B25EB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84" y="263309"/>
            <a:ext cx="8605605" cy="8743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spc="50" baseline="0">
                <a:solidFill>
                  <a:schemeClr val="bg1"/>
                </a:solidFill>
                <a:latin typeface="Cormorant Garamond" pitchFamily="2" charset="77"/>
              </a:defRPr>
            </a:lvl1pPr>
          </a:lstStyle>
          <a:p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!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94BEAC4-A1B0-9A46-8D8C-E48C48C00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84" y="5556147"/>
            <a:ext cx="7129133" cy="9891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129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" sz="950" b="0" i="0" smtClean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defRPr>
            </a:lvl1pPr>
          </a:lstStyle>
          <a:p>
            <a:r>
              <a:rPr lang="en"/>
              <a:t>© Kemmler Kemmler GmbH, </a:t>
            </a:r>
            <a:fld id="{B91DE917-FE3A-B742-A4DF-A8F386082183}" type="datetime1">
              <a:rPr lang="de-DE" smtClean="0"/>
              <a:t>03.03.19</a:t>
            </a:fld>
            <a:r>
              <a:rPr lang="en"/>
              <a:t/>
            </a:r>
            <a:br>
              <a:rPr lang="en"/>
            </a:br>
            <a:r>
              <a:rPr lang="en"/>
              <a:t>This presentation as well as all content contained within it is for the client’s internal </a:t>
            </a:r>
            <a:br>
              <a:rPr lang="en"/>
            </a:br>
            <a:r>
              <a:rPr lang="en"/>
              <a:t>use only. Concepts, scribbles, graphics, drawings and other documents remain the possessions </a:t>
            </a:r>
            <a:br>
              <a:rPr lang="en"/>
            </a:br>
            <a:r>
              <a:rPr lang="en"/>
              <a:t>of Kemmler Kemmler GmbH. Any assignment of rights, including the rights to change, duplicate, </a:t>
            </a:r>
            <a:br>
              <a:rPr lang="en"/>
            </a:br>
            <a:r>
              <a:rPr lang="en"/>
              <a:t>make it available to third parties, publish, distribute, broadcast or exhibit the content </a:t>
            </a:r>
            <a:br>
              <a:rPr lang="en"/>
            </a:br>
            <a:r>
              <a:rPr lang="en"/>
              <a:t>requires Kemmler Kemmler’s explicit written agreement in advance.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A9F7224F-9FAA-D64A-BD82-DFB4FCB9F5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0721" y="5556147"/>
            <a:ext cx="2736718" cy="9891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5" rtl="0" eaLnBrk="1" fontAlgn="auto" latinLnBrk="0" hangingPunct="1">
              <a:lnSpc>
                <a:spcPts val="13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950" b="0" i="0" smtClean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defRPr>
            </a:lvl1pPr>
          </a:lstStyle>
          <a:p>
            <a:r>
              <a:rPr lang="de-DE"/>
              <a:t>Kemmler Kemmler GmbH</a:t>
            </a:r>
            <a:br>
              <a:rPr lang="de-DE"/>
            </a:br>
            <a:r>
              <a:rPr lang="de-DE"/>
              <a:t>Großbeerenstr. 71</a:t>
            </a:r>
            <a:br>
              <a:rPr lang="de-DE"/>
            </a:br>
            <a:r>
              <a:rPr lang="de-DE"/>
              <a:t>D–10963 Berlin</a:t>
            </a:r>
            <a:br>
              <a:rPr lang="de-DE"/>
            </a:br>
            <a:r>
              <a:rPr lang="de-DE"/>
              <a:t>T +49 30 556 310 11</a:t>
            </a:r>
            <a:br>
              <a:rPr lang="de-DE"/>
            </a:br>
            <a:r>
              <a:rPr lang="de-DE" err="1"/>
              <a:t>office@kemmler-kemmler.com</a:t>
            </a:r>
            <a:r>
              <a:rPr lang="de-DE"/>
              <a:t/>
            </a:r>
            <a:br>
              <a:rPr lang="de-DE"/>
            </a:br>
            <a:r>
              <a:rPr lang="de-DE" err="1"/>
              <a:t>www.kemmler-kemmler.com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7771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Überschrift +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6E941D-B85B-3C47-84DD-8D473719B0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4265" y="233681"/>
            <a:ext cx="10688215" cy="705513"/>
          </a:xfrm>
          <a:prstGeom prst="rect">
            <a:avLst/>
          </a:prstGeom>
        </p:spPr>
        <p:txBody>
          <a:bodyPr/>
          <a:lstStyle>
            <a:lvl1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1pPr>
            <a:lvl2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2pPr>
            <a:lvl3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3pPr>
            <a:lvl4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4pPr>
            <a:lvl5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56FAB1-3333-A24D-B08A-B31E6FEED09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4265" y="1851026"/>
            <a:ext cx="10688215" cy="2063750"/>
          </a:xfrm>
          <a:prstGeom prst="rect">
            <a:avLst/>
          </a:prstGeom>
        </p:spPr>
        <p:txBody>
          <a:bodyPr/>
          <a:lstStyle>
            <a:lvl1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u="none" kern="1200" dirty="0">
                <a:solidFill>
                  <a:schemeClr val="tx1"/>
                </a:solidFill>
                <a:latin typeface="Moderat Black" pitchFamily="2" charset="77"/>
                <a:ea typeface="+mj-ea"/>
                <a:cs typeface="+mj-cs"/>
              </a:defRPr>
            </a:lvl1pPr>
            <a:lvl2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2pPr>
            <a:lvl3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3pPr>
            <a:lvl4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4pPr>
            <a:lvl5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DEDB7E3-C2C8-7B4C-A112-DFD4022B4CD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756548" y="4379493"/>
            <a:ext cx="6195932" cy="705513"/>
          </a:xfrm>
          <a:prstGeom prst="rect">
            <a:avLst/>
          </a:prstGeom>
        </p:spPr>
        <p:txBody>
          <a:bodyPr/>
          <a:lstStyle>
            <a:lvl1pPr marL="12" indent="-228600" algn="l" defTabSz="914309" rtl="0" eaLnBrk="1" latinLnBrk="0" hangingPunct="1">
              <a:lnSpc>
                <a:spcPct val="90000"/>
              </a:lnSpc>
              <a:spcBef>
                <a:spcPct val="0"/>
              </a:spcBef>
              <a:buFont typeface="Symbol" pitchFamily="2" charset="2"/>
              <a:buChar char="-"/>
              <a:defRPr lang="en-US" sz="1350" u="none" kern="1200" dirty="0">
                <a:solidFill>
                  <a:schemeClr val="tx1"/>
                </a:solidFill>
                <a:latin typeface="Sneak Mono" pitchFamily="2" charset="77"/>
                <a:ea typeface="+mj-ea"/>
                <a:cs typeface="+mj-cs"/>
              </a:defRPr>
            </a:lvl1pPr>
            <a:lvl2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2pPr>
            <a:lvl3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3pPr>
            <a:lvl4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4pPr>
            <a:lvl5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644919-CA34-F448-A630-B9A22870C4A5}"/>
              </a:ext>
            </a:extLst>
          </p:cNvPr>
          <p:cNvSpPr/>
          <p:nvPr userDrawn="1"/>
        </p:nvSpPr>
        <p:spPr>
          <a:xfrm>
            <a:off x="9328646" y="5323840"/>
            <a:ext cx="5466080" cy="546608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2" tIns="121912" rIns="121912" bIns="121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neak Mono" pitchFamily="2" charset="77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3701D6C-0C13-A84F-BAE0-365FF2C387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8310" y="6082453"/>
            <a:ext cx="1411025" cy="7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022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4F2DE8F-D9F3-CE45-A28C-C754CBAB94AD}"/>
              </a:ext>
            </a:extLst>
          </p:cNvPr>
          <p:cNvSpPr/>
          <p:nvPr userDrawn="1"/>
        </p:nvSpPr>
        <p:spPr>
          <a:xfrm>
            <a:off x="9328646" y="5323840"/>
            <a:ext cx="5466080" cy="546608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2" tIns="121912" rIns="121912" bIns="121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b="0" i="0">
              <a:solidFill>
                <a:schemeClr val="tx1"/>
              </a:solidFill>
              <a:latin typeface="Sneak Mono" pitchFamily="2" charset="77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E30FD-5FDF-6349-A442-E7DB97A57D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8310" y="6082453"/>
            <a:ext cx="1411025" cy="70551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2F0871-6FED-EC4F-9286-2E55CCF801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4265" y="233681"/>
            <a:ext cx="10688215" cy="705513"/>
          </a:xfrm>
          <a:prstGeom prst="rect">
            <a:avLst/>
          </a:prstGeom>
        </p:spPr>
        <p:txBody>
          <a:bodyPr/>
          <a:lstStyle>
            <a:lvl1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1pPr>
            <a:lvl2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2pPr>
            <a:lvl3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3pPr>
            <a:lvl4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4pPr>
            <a:lvl5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14CE81-6B7E-4143-A575-124C85E760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4265" y="1851025"/>
            <a:ext cx="907386" cy="3909695"/>
          </a:xfrm>
          <a:prstGeom prst="rect">
            <a:avLst/>
          </a:prstGeom>
        </p:spPr>
        <p:txBody>
          <a:bodyPr/>
          <a:lstStyle>
            <a:lvl1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u="none" kern="1200" dirty="0">
                <a:solidFill>
                  <a:schemeClr val="tx1"/>
                </a:solidFill>
                <a:latin typeface="Sneak Mono" pitchFamily="2" charset="77"/>
                <a:ea typeface="+mj-ea"/>
                <a:cs typeface="+mj-cs"/>
              </a:defRPr>
            </a:lvl1pPr>
            <a:lvl2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2pPr>
            <a:lvl3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3pPr>
            <a:lvl4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4pPr>
            <a:lvl5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8414F4-1B5C-FB43-B28A-C98099E20DD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71651" y="1822451"/>
            <a:ext cx="9105057" cy="3909695"/>
          </a:xfrm>
          <a:prstGeom prst="rect">
            <a:avLst/>
          </a:prstGeom>
        </p:spPr>
        <p:txBody>
          <a:bodyPr/>
          <a:lstStyle>
            <a:lvl1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u="none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1pPr>
            <a:lvl2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2pPr>
            <a:lvl3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3pPr>
            <a:lvl4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4pPr>
            <a:lvl5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en-US" err="1"/>
              <a:t>Einführung</a:t>
            </a:r>
            <a:endParaRPr lang="en-US"/>
          </a:p>
          <a:p>
            <a:pPr lvl="0"/>
            <a:r>
              <a:rPr lang="en-US" err="1"/>
              <a:t>Einführung</a:t>
            </a:r>
            <a:endParaRPr lang="en-US"/>
          </a:p>
          <a:p>
            <a:pPr lvl="0"/>
            <a:r>
              <a:rPr lang="en-US" err="1"/>
              <a:t>Einführung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966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berschri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6E941D-B85B-3C47-84DD-8D473719B0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4265" y="233681"/>
            <a:ext cx="10688215" cy="705513"/>
          </a:xfrm>
          <a:prstGeom prst="rect">
            <a:avLst/>
          </a:prstGeom>
        </p:spPr>
        <p:txBody>
          <a:bodyPr/>
          <a:lstStyle>
            <a:lvl1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1pPr>
            <a:lvl2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2pPr>
            <a:lvl3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3pPr>
            <a:lvl4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4pPr>
            <a:lvl5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56FAB1-3333-A24D-B08A-B31E6FEED09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4265" y="1851025"/>
            <a:ext cx="10688215" cy="3938270"/>
          </a:xfrm>
          <a:prstGeom prst="rect">
            <a:avLst/>
          </a:prstGeom>
        </p:spPr>
        <p:txBody>
          <a:bodyPr/>
          <a:lstStyle>
            <a:lvl1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u="none" kern="1200" dirty="0">
                <a:solidFill>
                  <a:schemeClr val="tx1"/>
                </a:solidFill>
                <a:latin typeface="Moderat Black" pitchFamily="2" charset="77"/>
                <a:ea typeface="+mj-ea"/>
                <a:cs typeface="+mj-cs"/>
              </a:defRPr>
            </a:lvl1pPr>
            <a:lvl2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2pPr>
            <a:lvl3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3pPr>
            <a:lvl4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4pPr>
            <a:lvl5pPr marL="0"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u="sng" kern="1200" dirty="0">
                <a:solidFill>
                  <a:schemeClr val="tx1"/>
                </a:solidFill>
                <a:latin typeface="Moderat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4A644D1-3432-2447-B858-B352C985B07C}"/>
              </a:ext>
            </a:extLst>
          </p:cNvPr>
          <p:cNvSpPr/>
          <p:nvPr userDrawn="1"/>
        </p:nvSpPr>
        <p:spPr>
          <a:xfrm>
            <a:off x="9328646" y="5323840"/>
            <a:ext cx="5466080" cy="546608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2" tIns="121912" rIns="121912" bIns="121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neak Mono" pitchFamily="2" charset="77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1698BC0-13B4-3F4A-AA59-A3420A7CA0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8310" y="6082453"/>
            <a:ext cx="1411025" cy="7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885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7FCFD-0670-4DD6-A067-34BFF9427FB5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8899-B0F5-4416-8AFB-CF0EEE60B3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8712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D261-4B0A-4F8F-98CA-A44D6118686A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A92-38DE-454B-AD04-9A5835326A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28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76" Type="http://schemas.openxmlformats.org/officeDocument/2006/relationships/slideLayout" Target="../slideLayouts/slideLayout87.xml"/><Relationship Id="rId84" Type="http://schemas.openxmlformats.org/officeDocument/2006/relationships/slideLayout" Target="../slideLayouts/slideLayout95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slideLayout" Target="../slideLayouts/slideLayout77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87" Type="http://schemas.openxmlformats.org/officeDocument/2006/relationships/slideLayout" Target="../slideLayouts/slideLayout98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5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61" r:id="rId4"/>
    <p:sldLayoutId id="2147483662" r:id="rId5"/>
    <p:sldLayoutId id="2147483651" r:id="rId6"/>
    <p:sldLayoutId id="2147483653" r:id="rId7"/>
    <p:sldLayoutId id="2147483665" r:id="rId8"/>
    <p:sldLayoutId id="2147483654" r:id="rId9"/>
    <p:sldLayoutId id="2147483663" r:id="rId10"/>
    <p:sldLayoutId id="214748366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EDD66F8D-D667-FF47-ABC7-47CFA1762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19" y="6360718"/>
            <a:ext cx="482363" cy="187298"/>
          </a:xfrm>
          <a:prstGeom prst="rect">
            <a:avLst/>
          </a:prstGeom>
        </p:spPr>
        <p:txBody>
          <a:bodyPr/>
          <a:lstStyle>
            <a:lvl1pPr algn="r">
              <a:lnSpc>
                <a:spcPts val="1500"/>
              </a:lnSpc>
              <a:defRPr sz="1100" b="0" i="0">
                <a:latin typeface="SuisseIntl-Light" panose="020B0304000000000000" pitchFamily="34" charset="77"/>
              </a:defRPr>
            </a:lvl1pPr>
          </a:lstStyle>
          <a:p>
            <a:fld id="{715136DA-BE80-554D-96E3-184ED7429CA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64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1" r:id="rId84"/>
    <p:sldLayoutId id="2147483752" r:id="rId85"/>
    <p:sldLayoutId id="2147483753" r:id="rId86"/>
    <p:sldLayoutId id="2147483754" r:id="rId87"/>
  </p:sldLayoutIdLst>
  <p:hf hdr="0" ft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9">
          <p15:clr>
            <a:srgbClr val="F26B43"/>
          </p15:clr>
        </p15:guide>
        <p15:guide id="2" pos="422">
          <p15:clr>
            <a:srgbClr val="F26B43"/>
          </p15:clr>
        </p15:guide>
        <p15:guide id="3" pos="14937">
          <p15:clr>
            <a:srgbClr val="F26B43"/>
          </p15:clr>
        </p15:guide>
        <p15:guide id="4" orient="horz" pos="8221">
          <p15:clr>
            <a:srgbClr val="F26B43"/>
          </p15:clr>
        </p15:guide>
        <p15:guide id="5" pos="2010">
          <p15:clr>
            <a:srgbClr val="F26B43"/>
          </p15:clr>
        </p15:guide>
        <p15:guide id="6" pos="2259">
          <p15:clr>
            <a:srgbClr val="F26B43"/>
          </p15:clr>
        </p15:guide>
        <p15:guide id="7" pos="3869">
          <p15:clr>
            <a:srgbClr val="F26B43"/>
          </p15:clr>
        </p15:guide>
        <p15:guide id="8" pos="4096">
          <p15:clr>
            <a:srgbClr val="F26B43"/>
          </p15:clr>
        </p15:guide>
        <p15:guide id="9" pos="5706">
          <p15:clr>
            <a:srgbClr val="F26B43"/>
          </p15:clr>
        </p15:guide>
        <p15:guide id="10" pos="5956">
          <p15:clr>
            <a:srgbClr val="F26B43"/>
          </p15:clr>
        </p15:guide>
        <p15:guide id="11" pos="7566">
          <p15:clr>
            <a:srgbClr val="F26B43"/>
          </p15:clr>
        </p15:guide>
        <p15:guide id="12" pos="7816">
          <p15:clr>
            <a:srgbClr val="F26B43"/>
          </p15:clr>
        </p15:guide>
        <p15:guide id="13" pos="9403">
          <p15:clr>
            <a:srgbClr val="F26B43"/>
          </p15:clr>
        </p15:guide>
        <p15:guide id="14" pos="9630">
          <p15:clr>
            <a:srgbClr val="F26B43"/>
          </p15:clr>
        </p15:guide>
        <p15:guide id="15" pos="11263">
          <p15:clr>
            <a:srgbClr val="F26B43"/>
          </p15:clr>
        </p15:guide>
        <p15:guide id="16" pos="11490">
          <p15:clr>
            <a:srgbClr val="F26B43"/>
          </p15:clr>
        </p15:guide>
        <p15:guide id="17" pos="13100">
          <p15:clr>
            <a:srgbClr val="F26B43"/>
          </p15:clr>
        </p15:guide>
        <p15:guide id="18" pos="13327">
          <p15:clr>
            <a:srgbClr val="F26B43"/>
          </p15:clr>
        </p15:guide>
        <p15:guide id="19" orient="horz" pos="6021">
          <p15:clr>
            <a:srgbClr val="F26B43"/>
          </p15:clr>
        </p15:guide>
        <p15:guide id="20" orient="horz" pos="735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0D261-4B0A-4F8F-98CA-A44D6118686A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E7A92-38DE-454B-AD04-9A5835326A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530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hyperlink" Target="https://www.wirundhier-toolbox.de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4A82DBFD-5732-AF4D-93C7-5A926E5B07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750AA4-9896-CD46-AF61-DFC2CCB489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0" y="577354"/>
            <a:ext cx="5478319" cy="3695101"/>
          </a:xfrm>
        </p:spPr>
        <p:txBody>
          <a:bodyPr>
            <a:normAutofit/>
          </a:bodyPr>
          <a:lstStyle/>
          <a:p>
            <a:r>
              <a:rPr lang="de-DE" sz="5400" dirty="0" smtClean="0"/>
              <a:t>Wir &amp; Hier TOOLBOX für Sozialraum-orientierung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1078D4-0E32-9341-AA07-BE550A707B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680" y="4476750"/>
            <a:ext cx="5089156" cy="1419225"/>
          </a:xfrm>
        </p:spPr>
        <p:txBody>
          <a:bodyPr/>
          <a:lstStyle/>
          <a:p>
            <a:endParaRPr lang="de-DE" dirty="0" smtClean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F62C2690-F257-8C4F-86AC-52E96B361C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1341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Bubble_mit_lachenden_Augen –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Bubble_mit_Zylinder –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Bubble_denkt_nac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Bubble_ist_kreativ –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Bubble_hat_eine_Idee –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2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Bubble_mit_Sonnenbril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9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Bubble_in_der_Natur –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Bubble_Aktivität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8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Bubbles_grüßen_einander –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2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4858CC9-5901-6F4D-852C-B8DC0153E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4698672" cy="4312361"/>
          </a:xfrm>
        </p:spPr>
        <p:txBody>
          <a:bodyPr>
            <a:normAutofit/>
          </a:bodyPr>
          <a:lstStyle/>
          <a:p>
            <a:r>
              <a:rPr lang="de-DE" dirty="0" smtClean="0"/>
              <a:t>Wir &amp; Hier Toolbox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72785F-C6DC-0A4B-BE19-9EE3E66F81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37338" y="577850"/>
            <a:ext cx="5075237" cy="564471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2000" u="sng" dirty="0" smtClean="0"/>
              <a:t>Was ist Sozialraumorientierung</a:t>
            </a:r>
            <a:r>
              <a:rPr lang="de-DE" sz="2000" u="sng" dirty="0"/>
              <a:t>?</a:t>
            </a:r>
            <a:endParaRPr lang="de-DE" sz="2000" u="sng" dirty="0" smtClean="0"/>
          </a:p>
          <a:p>
            <a:pPr marL="0" indent="0">
              <a:buNone/>
            </a:pPr>
            <a:endParaRPr lang="de-DE" sz="2000" dirty="0" smtClean="0"/>
          </a:p>
          <a:p>
            <a:r>
              <a:rPr lang="de-DE" sz="2000" dirty="0" smtClean="0"/>
              <a:t>Als </a:t>
            </a:r>
            <a:r>
              <a:rPr lang="de-DE" sz="2000" dirty="0"/>
              <a:t>Kirchengemeinde </a:t>
            </a:r>
            <a:r>
              <a:rPr lang="de-DE" sz="2000" dirty="0" smtClean="0"/>
              <a:t>/ diakonische </a:t>
            </a:r>
            <a:r>
              <a:rPr lang="de-DE" sz="2000" dirty="0"/>
              <a:t>Einrichtung haben wir unseren unmittelbaren Lebensraum im Blick.</a:t>
            </a:r>
          </a:p>
          <a:p>
            <a:r>
              <a:rPr lang="de-DE" sz="2000" dirty="0" smtClean="0"/>
              <a:t>Wir </a:t>
            </a:r>
            <a:r>
              <a:rPr lang="de-DE" sz="2000" dirty="0"/>
              <a:t>fragen nach dem Willen der Menschen.</a:t>
            </a:r>
          </a:p>
          <a:p>
            <a:r>
              <a:rPr lang="de-DE" sz="2000" dirty="0" smtClean="0"/>
              <a:t>Wir </a:t>
            </a:r>
            <a:r>
              <a:rPr lang="de-DE" sz="2000" dirty="0"/>
              <a:t>entdecken die Ressourcen von Menschen und Netzwerken.</a:t>
            </a:r>
          </a:p>
          <a:p>
            <a:r>
              <a:rPr lang="de-DE" sz="2000" dirty="0" smtClean="0"/>
              <a:t>Wir </a:t>
            </a:r>
            <a:r>
              <a:rPr lang="de-DE" sz="2000" dirty="0"/>
              <a:t>kooperieren mit Kommune, Vereinen, Initiativen und anderen zivilgesellschaftlichen Akteuren.</a:t>
            </a:r>
          </a:p>
          <a:p>
            <a:r>
              <a:rPr lang="de-DE" sz="2000" dirty="0" smtClean="0"/>
              <a:t>Wir suchen “</a:t>
            </a:r>
            <a:r>
              <a:rPr lang="de-DE" sz="2000" dirty="0"/>
              <a:t>der Stadt </a:t>
            </a:r>
            <a:r>
              <a:rPr lang="de-DE" sz="2000" dirty="0" smtClean="0"/>
              <a:t>und des Dorfes Bestes</a:t>
            </a:r>
            <a:r>
              <a:rPr lang="de-DE" sz="2000" dirty="0"/>
              <a:t>” und engagieren uns vor Ort.</a:t>
            </a:r>
          </a:p>
        </p:txBody>
      </p:sp>
    </p:spTree>
    <p:extLst>
      <p:ext uri="{BB962C8B-B14F-4D97-AF65-F5344CB8AC3E}">
        <p14:creationId xmlns:p14="http://schemas.microsoft.com/office/powerpoint/2010/main" val="56232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104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29528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2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Bubbles_im_Dreieck_mit_Freunden_und_Tool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mobile_hauptmenü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688" y="0"/>
            <a:ext cx="322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4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mobile_wasbekommeichhier_0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0"/>
            <a:ext cx="3808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5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mobile_wasbekommeichhier_0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0"/>
            <a:ext cx="3808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2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mobile_einfachloslegen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175" y="0"/>
            <a:ext cx="380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mobile_einfachloslegen_0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825" y="0"/>
            <a:ext cx="381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6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mobile_einfachloslegen_0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238" y="0"/>
            <a:ext cx="3819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mobile_einfachloslegen_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413" y="0"/>
            <a:ext cx="3813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4858CC9-5901-6F4D-852C-B8DC0153E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4698672" cy="4312361"/>
          </a:xfrm>
        </p:spPr>
        <p:txBody>
          <a:bodyPr>
            <a:normAutofit/>
          </a:bodyPr>
          <a:lstStyle/>
          <a:p>
            <a:r>
              <a:rPr lang="de-DE" dirty="0" smtClean="0"/>
              <a:t>Wir &amp; Hier Toolbox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72785F-C6DC-0A4B-BE19-9EE3E66F81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37338" y="577850"/>
            <a:ext cx="5075237" cy="564471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000" u="sng" dirty="0" smtClean="0"/>
              <a:t>Was ist die WIR &amp; HIER Toolbox?</a:t>
            </a:r>
          </a:p>
          <a:p>
            <a:pPr marL="0" indent="0">
              <a:lnSpc>
                <a:spcPct val="100000"/>
              </a:lnSpc>
              <a:buNone/>
            </a:pPr>
            <a:endParaRPr lang="de-DE" sz="2000" dirty="0" smtClean="0"/>
          </a:p>
          <a:p>
            <a:pPr>
              <a:lnSpc>
                <a:spcPct val="100000"/>
              </a:lnSpc>
            </a:pPr>
            <a:r>
              <a:rPr lang="de-DE" sz="2000" dirty="0" smtClean="0"/>
              <a:t>digitaler Werkzeugkasten</a:t>
            </a:r>
            <a:endParaRPr lang="de-DE" sz="2000" dirty="0"/>
          </a:p>
          <a:p>
            <a:pPr>
              <a:lnSpc>
                <a:spcPct val="100000"/>
              </a:lnSpc>
            </a:pPr>
            <a:r>
              <a:rPr lang="de-DE" sz="2000" dirty="0" smtClean="0"/>
              <a:t>für Gemeinden</a:t>
            </a:r>
            <a:r>
              <a:rPr lang="de-DE" sz="2000" dirty="0"/>
              <a:t>, Einrichtungen und einzelne Engagierte </a:t>
            </a:r>
          </a:p>
          <a:p>
            <a:r>
              <a:rPr lang="de-DE" sz="2000" dirty="0" smtClean="0"/>
              <a:t>Tools</a:t>
            </a:r>
            <a:r>
              <a:rPr lang="de-DE" sz="2000" dirty="0"/>
              <a:t>, Ideen und </a:t>
            </a:r>
            <a:r>
              <a:rPr lang="de-DE" sz="2000" dirty="0" smtClean="0"/>
              <a:t>Anregungen</a:t>
            </a:r>
            <a:endParaRPr lang="de-DE" sz="2000" dirty="0"/>
          </a:p>
          <a:p>
            <a:r>
              <a:rPr lang="de-DE" sz="2000" dirty="0" smtClean="0"/>
              <a:t>um sich </a:t>
            </a:r>
            <a:r>
              <a:rPr lang="de-DE" sz="2000" dirty="0"/>
              <a:t>selbst und </a:t>
            </a:r>
            <a:r>
              <a:rPr lang="de-DE" sz="2000" dirty="0" smtClean="0"/>
              <a:t>den Sozialraum </a:t>
            </a:r>
            <a:r>
              <a:rPr lang="de-DE" sz="2000" dirty="0"/>
              <a:t>besser zu </a:t>
            </a:r>
            <a:r>
              <a:rPr lang="de-DE" sz="2000" dirty="0" smtClean="0"/>
              <a:t>verstehen</a:t>
            </a:r>
            <a:endParaRPr lang="de-DE" sz="2000" dirty="0"/>
          </a:p>
          <a:p>
            <a:r>
              <a:rPr lang="de-DE" sz="2000" dirty="0" smtClean="0"/>
              <a:t>erste Erfahrungen </a:t>
            </a:r>
            <a:r>
              <a:rPr lang="de-DE" sz="2000" dirty="0"/>
              <a:t>machen </a:t>
            </a:r>
          </a:p>
          <a:p>
            <a:r>
              <a:rPr lang="de-DE" sz="2000" dirty="0" smtClean="0"/>
              <a:t>in </a:t>
            </a:r>
            <a:r>
              <a:rPr lang="de-DE" sz="2000" dirty="0"/>
              <a:t>die praktische Umsetzung </a:t>
            </a:r>
            <a:r>
              <a:rPr lang="de-DE" sz="2000" dirty="0" smtClean="0"/>
              <a:t>kommen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30460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mobile_einfachloslegen_0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063" y="0"/>
            <a:ext cx="3825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mobile_methode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413" y="0"/>
            <a:ext cx="3813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1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mobile_hauptmenü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688" y="0"/>
            <a:ext cx="322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desktop_hauptmenü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1175"/>
            <a:ext cx="12192000" cy="58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3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desktop_Wasbekommeichhier_0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12192000" cy="639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6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desktop_Wasbekommeichhier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363"/>
            <a:ext cx="1219200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desktop_einfachloslegen_0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950"/>
            <a:ext cx="12192000" cy="63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3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desktop_einfachloslegen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desktop_einfachloslegen_0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1775"/>
            <a:ext cx="12192000" cy="63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9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desktop_einfachloslegen_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250"/>
            <a:ext cx="121920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3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4858CC9-5901-6F4D-852C-B8DC0153E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4698672" cy="4312361"/>
          </a:xfrm>
        </p:spPr>
        <p:txBody>
          <a:bodyPr>
            <a:normAutofit/>
          </a:bodyPr>
          <a:lstStyle/>
          <a:p>
            <a:r>
              <a:rPr lang="de-DE" dirty="0" smtClean="0"/>
              <a:t>Wir &amp; Hier Toolbox</a:t>
            </a:r>
            <a:endParaRPr lang="de-DE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3E72785F-C6DC-0A4B-BE19-9EE3E66F81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37338" y="577850"/>
            <a:ext cx="5075237" cy="53498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2000" u="sng" dirty="0" smtClean="0"/>
              <a:t>Was bietet die WIR &amp; HIER Toolbox?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dirty="0" smtClean="0"/>
              <a:t>Möglichkeiten zur Auseinandersetzung mit der eigenen </a:t>
            </a:r>
            <a:r>
              <a:rPr lang="de-DE" sz="2000" b="1" dirty="0" smtClean="0"/>
              <a:t>Motivation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dirty="0" smtClean="0"/>
              <a:t>Anregungen </a:t>
            </a:r>
            <a:r>
              <a:rPr lang="de-DE" sz="2000" dirty="0"/>
              <a:t>für </a:t>
            </a:r>
            <a:r>
              <a:rPr lang="de-DE" sz="2000" b="1" dirty="0"/>
              <a:t>erste </a:t>
            </a:r>
            <a:r>
              <a:rPr lang="de-DE" sz="2000" b="1" dirty="0" smtClean="0"/>
              <a:t>Schritte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b="1" dirty="0" smtClean="0"/>
              <a:t>Methoden </a:t>
            </a:r>
            <a:r>
              <a:rPr lang="de-DE" sz="2000" dirty="0" smtClean="0"/>
              <a:t>zur Entdeckung des Ortes</a:t>
            </a:r>
            <a:endParaRPr lang="de-DE" sz="2000" b="1" dirty="0" smtClean="0"/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b="1" dirty="0" smtClean="0"/>
              <a:t>Inspiration </a:t>
            </a:r>
            <a:r>
              <a:rPr lang="de-DE" sz="2000" dirty="0"/>
              <a:t>durch andere </a:t>
            </a:r>
            <a:r>
              <a:rPr lang="de-DE" sz="2000" dirty="0" smtClean="0"/>
              <a:t>Projekte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dirty="0" smtClean="0"/>
              <a:t>Kontakt </a:t>
            </a:r>
            <a:r>
              <a:rPr lang="de-DE" sz="2000" dirty="0"/>
              <a:t>zu </a:t>
            </a:r>
            <a:r>
              <a:rPr lang="de-DE" sz="2000" b="1" dirty="0"/>
              <a:t>professioneller </a:t>
            </a:r>
            <a:r>
              <a:rPr lang="de-DE" sz="2000" b="1" dirty="0" smtClean="0"/>
              <a:t>Unterstützung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dirty="0" smtClean="0"/>
              <a:t>Ideen </a:t>
            </a:r>
            <a:r>
              <a:rPr lang="de-DE" sz="2000" dirty="0"/>
              <a:t>für die </a:t>
            </a:r>
            <a:r>
              <a:rPr lang="de-DE" sz="2000" b="1" dirty="0" smtClean="0"/>
              <a:t>Finanzierung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dirty="0" smtClean="0"/>
              <a:t>Übungen </a:t>
            </a:r>
            <a:r>
              <a:rPr lang="de-DE" sz="2000" dirty="0"/>
              <a:t>zu </a:t>
            </a:r>
            <a:r>
              <a:rPr lang="de-DE" sz="2000" b="1" dirty="0"/>
              <a:t>religiöser </a:t>
            </a:r>
            <a:r>
              <a:rPr lang="de-DE" sz="2000" b="1" dirty="0" smtClean="0"/>
              <a:t>Sprachfähigkeit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dirty="0" smtClean="0"/>
              <a:t>Hinweise zum </a:t>
            </a:r>
            <a:r>
              <a:rPr lang="de-DE" sz="2000" b="1" dirty="0" smtClean="0"/>
              <a:t>tieferen Eintauchen </a:t>
            </a:r>
            <a:r>
              <a:rPr lang="de-DE" sz="2000" dirty="0" smtClean="0"/>
              <a:t>in die Materie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dirty="0" smtClean="0"/>
              <a:t>Entwürfe </a:t>
            </a:r>
            <a:r>
              <a:rPr lang="de-DE" sz="2000" dirty="0"/>
              <a:t>zur </a:t>
            </a:r>
            <a:r>
              <a:rPr lang="de-DE" sz="2000" b="1" dirty="0"/>
              <a:t>Einführung</a:t>
            </a:r>
            <a:r>
              <a:rPr lang="de-DE" sz="2000" dirty="0"/>
              <a:t> der Toolbox vor </a:t>
            </a:r>
            <a:r>
              <a:rPr lang="de-DE" sz="2000" dirty="0" smtClean="0"/>
              <a:t>Ort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23652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desktop_einfachloslegen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5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wirundhier_toolbox_screenshot_desktop_methode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663"/>
            <a:ext cx="12192000" cy="64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1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4858CC9-5901-6F4D-852C-B8DC0153E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4698672" cy="4312361"/>
          </a:xfrm>
        </p:spPr>
        <p:txBody>
          <a:bodyPr>
            <a:normAutofit/>
          </a:bodyPr>
          <a:lstStyle/>
          <a:p>
            <a:r>
              <a:rPr lang="de-DE" dirty="0" smtClean="0"/>
              <a:t>Wir &amp; Hier Toolbox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558" y="3178230"/>
            <a:ext cx="2224762" cy="317823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486" y="1031041"/>
            <a:ext cx="4191061" cy="558808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832" y="1"/>
            <a:ext cx="2230683" cy="317822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362" y="1"/>
            <a:ext cx="2233021" cy="31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0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555170" y="540408"/>
            <a:ext cx="6196693" cy="1002065"/>
          </a:xfrm>
        </p:spPr>
        <p:txBody>
          <a:bodyPr>
            <a:normAutofit fontScale="85000" lnSpcReduction="1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de-DE" sz="3200" dirty="0" smtClean="0">
                <a:solidFill>
                  <a:srgbClr val="0070C0"/>
                </a:solidFill>
              </a:rPr>
              <a:t>Die WIR &amp; </a:t>
            </a:r>
            <a:r>
              <a:rPr lang="de-DE" sz="3200" dirty="0" err="1" smtClean="0">
                <a:solidFill>
                  <a:srgbClr val="0070C0"/>
                </a:solidFill>
              </a:rPr>
              <a:t>HIEr</a:t>
            </a:r>
            <a:r>
              <a:rPr lang="de-DE" sz="3200" dirty="0" smtClean="0">
                <a:solidFill>
                  <a:srgbClr val="0070C0"/>
                </a:solidFill>
              </a:rPr>
              <a:t> Toolbox IST ONLINE!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617681" y="1542473"/>
            <a:ext cx="6060210" cy="50950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000" dirty="0">
                <a:solidFill>
                  <a:srgbClr val="3A729A"/>
                </a:solidFill>
                <a:hlinkClick r:id="rId4"/>
              </a:rPr>
              <a:t>https://</a:t>
            </a:r>
            <a:r>
              <a:rPr lang="de-DE" sz="3000" dirty="0" smtClean="0">
                <a:solidFill>
                  <a:srgbClr val="3A729A"/>
                </a:solidFill>
                <a:hlinkClick r:id="rId4"/>
              </a:rPr>
              <a:t>www.wirundhier-toolbox.de</a:t>
            </a:r>
            <a:endParaRPr lang="de-DE" sz="3000" dirty="0" smtClean="0">
              <a:solidFill>
                <a:srgbClr val="3A729A"/>
              </a:solidFill>
            </a:endParaRPr>
          </a:p>
          <a:p>
            <a:pPr marL="0" indent="0" algn="ctr">
              <a:buNone/>
            </a:pPr>
            <a:endParaRPr lang="de-DE" sz="3000" dirty="0" smtClean="0"/>
          </a:p>
          <a:p>
            <a:pPr marL="0" indent="0" algn="ctr">
              <a:buNone/>
            </a:pPr>
            <a:endParaRPr lang="de-DE" sz="3000" dirty="0" smtClean="0"/>
          </a:p>
          <a:p>
            <a:pPr marL="0" indent="0" algn="ctr">
              <a:buNone/>
            </a:pPr>
            <a:endParaRPr lang="de-DE" sz="3000" dirty="0"/>
          </a:p>
          <a:p>
            <a:pPr marL="0" indent="0" algn="ctr">
              <a:buNone/>
            </a:pPr>
            <a:endParaRPr lang="de-DE" sz="3000" dirty="0" smtClean="0"/>
          </a:p>
          <a:p>
            <a:pPr marL="0" indent="0" algn="ctr">
              <a:buNone/>
            </a:pPr>
            <a:endParaRPr lang="de-DE" sz="3000" dirty="0"/>
          </a:p>
          <a:p>
            <a:pPr marL="0" indent="0" algn="ctr">
              <a:buNone/>
            </a:pPr>
            <a:endParaRPr lang="de-DE" sz="3000" dirty="0" smtClean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093" y="2434520"/>
            <a:ext cx="4091385" cy="40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3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7EAEAD00-4996-1040-B1AA-957F4F4195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5999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284C9C-3C70-D64D-B709-786B8D01C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4698672" cy="5884918"/>
          </a:xfrm>
        </p:spPr>
        <p:txBody>
          <a:bodyPr>
            <a:normAutofit/>
          </a:bodyPr>
          <a:lstStyle/>
          <a:p>
            <a:r>
              <a:rPr lang="de-DE" b="1" dirty="0" smtClean="0"/>
              <a:t>Rückfragen /</a:t>
            </a:r>
            <a:r>
              <a:rPr lang="de-DE" b="1" dirty="0"/>
              <a:t> </a:t>
            </a:r>
            <a:r>
              <a:rPr lang="de-DE" b="1" dirty="0" smtClean="0"/>
              <a:t>Gespräch</a:t>
            </a:r>
          </a:p>
          <a:p>
            <a:endParaRPr lang="de-DE" b="1" dirty="0"/>
          </a:p>
          <a:p>
            <a:endParaRPr lang="de-DE" b="1" dirty="0" smtClean="0"/>
          </a:p>
          <a:p>
            <a:endParaRPr lang="de-DE" b="1" dirty="0"/>
          </a:p>
          <a:p>
            <a:endParaRPr lang="de-DE" b="1" dirty="0" smtClean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AA74470-CBF2-1740-B1C2-5487CDD1B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4983299-A903-25DC-3413-DE6769294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974" y="2405787"/>
            <a:ext cx="2412086" cy="358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18477A-D12D-0943-99BF-B3335D1F97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680" y="1437533"/>
            <a:ext cx="7048583" cy="265860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/>
              <a:t>Walter </a:t>
            </a:r>
            <a:r>
              <a:rPr lang="de-DE" dirty="0" smtClean="0"/>
              <a:t>Lechner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Pfarrer / Referent für Sozialraumorientierung in Diakonie und Kirche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Evangelische Arbeitsstelle midi</a:t>
            </a:r>
            <a:endParaRPr lang="de-DE" dirty="0"/>
          </a:p>
          <a:p>
            <a:pPr>
              <a:lnSpc>
                <a:spcPct val="120000"/>
              </a:lnSpc>
            </a:pPr>
            <a:r>
              <a:rPr lang="de-DE" dirty="0" smtClean="0"/>
              <a:t>Tel</a:t>
            </a:r>
            <a:r>
              <a:rPr lang="de-DE" dirty="0"/>
              <a:t>. </a:t>
            </a:r>
            <a:r>
              <a:rPr lang="de-DE" dirty="0" smtClean="0"/>
              <a:t>030-65211-1818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mobil 0172-5606778</a:t>
            </a:r>
            <a:endParaRPr lang="de-DE" dirty="0"/>
          </a:p>
          <a:p>
            <a:pPr>
              <a:lnSpc>
                <a:spcPct val="120000"/>
              </a:lnSpc>
            </a:pPr>
            <a:r>
              <a:rPr lang="de-DE" dirty="0" smtClean="0"/>
              <a:t>walter.lechner@mi-di.de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276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DE523EDD-A367-9E43-9F83-9F6971B95F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97B9685-A625-FD40-BB8C-2E7018BEB7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17757BC-C689-2A45-9004-46DFA47F34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0" y="3289819"/>
            <a:ext cx="5790804" cy="2084566"/>
          </a:xfrm>
        </p:spPr>
        <p:txBody>
          <a:bodyPr/>
          <a:lstStyle/>
          <a:p>
            <a:r>
              <a:rPr lang="de-DE" b="1" dirty="0" smtClean="0"/>
              <a:t>Vielen dank</a:t>
            </a:r>
            <a:r>
              <a:rPr lang="de-DE" b="1" dirty="0"/>
              <a:t>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81B3BA-65D2-D39D-E5B8-562843ACC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897" y="3295282"/>
            <a:ext cx="1919172" cy="207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1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4858CC9-5901-6F4D-852C-B8DC0153E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81" y="577354"/>
            <a:ext cx="4698672" cy="4312361"/>
          </a:xfrm>
        </p:spPr>
        <p:txBody>
          <a:bodyPr>
            <a:normAutofit/>
          </a:bodyPr>
          <a:lstStyle/>
          <a:p>
            <a:r>
              <a:rPr lang="de-DE" dirty="0" smtClean="0"/>
              <a:t>Wir &amp; Hier Toolbox</a:t>
            </a:r>
            <a:endParaRPr lang="de-DE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3E72785F-C6DC-0A4B-BE19-9EE3E66F81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37338" y="577850"/>
            <a:ext cx="5075237" cy="53498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2000" u="sng" dirty="0" smtClean="0"/>
              <a:t>Die WIR </a:t>
            </a:r>
            <a:r>
              <a:rPr lang="de-DE" sz="2000" u="sng" smtClean="0"/>
              <a:t>&amp; HIER Toolbox </a:t>
            </a:r>
            <a:r>
              <a:rPr lang="de-DE" sz="2000" u="sng" dirty="0" smtClean="0"/>
              <a:t>will…</a:t>
            </a:r>
          </a:p>
          <a:p>
            <a:pPr marL="0" indent="0">
              <a:lnSpc>
                <a:spcPct val="100000"/>
              </a:lnSpc>
              <a:buNone/>
            </a:pPr>
            <a:endParaRPr lang="de-DE" sz="2000" dirty="0" smtClean="0"/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dirty="0" smtClean="0"/>
              <a:t>Lust machen auf das Abenteuer Sozialraum und auf Gottes Aufgaben für uns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dirty="0" smtClean="0"/>
              <a:t>mitgenommen werden (Smartphone)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dirty="0" smtClean="0"/>
              <a:t>niederschwellig sein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dirty="0" smtClean="0"/>
              <a:t>spielerisch Anstöße geben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de-DE" sz="2000" dirty="0" smtClean="0"/>
              <a:t>Spaß machen</a:t>
            </a:r>
          </a:p>
        </p:txBody>
      </p:sp>
    </p:spTree>
    <p:extLst>
      <p:ext uri="{BB962C8B-B14F-4D97-AF65-F5344CB8AC3E}">
        <p14:creationId xmlns:p14="http://schemas.microsoft.com/office/powerpoint/2010/main" val="178012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Licht enthält.&#10;&#10;Automatisch generierte Beschreibung">
            <a:extLst>
              <a:ext uri="{FF2B5EF4-FFF2-40B4-BE49-F238E27FC236}">
                <a16:creationId xmlns:a16="http://schemas.microsoft.com/office/drawing/2014/main" id="{A98A68EE-BCDE-DD00-B3D1-5987F2B1A49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39CDB51-91FD-8CAD-50A7-BA7C123B99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EB1AB38-23FC-B1D4-7DAF-2D6CD0EDF7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37C3F4F-9B80-FBEA-E749-5DB97F384C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A52B2B97-1B78-3ED2-4DC0-31D1CD5B3BC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49F0EE60-80B6-C4D5-D37A-211226B40A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8A66380F-A6CE-2F0E-FF9E-2A2C6433593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C4180600-DBB3-CCEE-22D1-6836CD228CE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E5995D47-E7E4-45F0-E379-B25E8BF7CF5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85E0DE40-E43F-35D9-AE5D-55B5F51D18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798" y="4564062"/>
            <a:ext cx="4078061" cy="229424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51CE08C5-05EA-C106-5EDB-00260D8445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" y="2282031"/>
            <a:ext cx="4063403" cy="454025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DF0C2533-480F-B17D-7AD8-4FE019F143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203" y="2282031"/>
            <a:ext cx="4064401" cy="45759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BCACDD35-F268-398E-C18B-BC0DD7B8E7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6"/>
          <a:stretch/>
        </p:blipFill>
        <p:spPr>
          <a:xfrm>
            <a:off x="8141858" y="-7938"/>
            <a:ext cx="4063403" cy="2286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C85E7422-22B2-064D-6682-7E0E0DCB74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799" y="-1"/>
            <a:ext cx="4063403" cy="456406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FFC33FC8-2FC8-855A-4B3B-73294687D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193857" y="2078258"/>
            <a:ext cx="3547942" cy="199414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001B6E1D-245D-9C0B-7A64-BE43AA911C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193858" y="4197044"/>
            <a:ext cx="3547942" cy="2660956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86821820-4BB7-B437-3D25-C44D8D76BA1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16706" y="2078258"/>
            <a:ext cx="2047687" cy="289362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D80BC3D0-1180-2020-AC57-476D001B755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93857" y="-17463"/>
            <a:ext cx="3547942" cy="197107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793A1D29-E629-FA65-6B79-DFEB3F454A6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16961" y="-17463"/>
            <a:ext cx="3547942" cy="199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Bubble_ist_begeistert – 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3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Bubble_freut_sic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di_Bubble_deutet_auf_etwa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ln>
          <a:noFill/>
        </a:ln>
      </a:spPr>
      <a:bodyPr vert="horz" lIns="91440" tIns="45720" rIns="91440" bIns="45720" rtlCol="0" anchor="t">
        <a:noAutofit/>
      </a:bodyPr>
      <a:lstStyle>
        <a:defPPr algn="l">
          <a:lnSpc>
            <a:spcPct val="100000"/>
          </a:lnSpc>
          <a:defRPr sz="1600" dirty="0" err="1">
            <a:solidFill>
              <a:srgbClr val="2F0046"/>
            </a:solidFill>
            <a:latin typeface="GT Walsheim Pro" pitchFamily="2" charset="77"/>
            <a:ea typeface="GT Walsheim Pro Trial Medium" panose="02000503040000020003" pitchFamily="2" charset="0"/>
            <a:cs typeface="GT Walsheim Pro Trial Medium" panose="02000503040000020003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KemmlerKemmler">
      <a:dk1>
        <a:srgbClr val="000000"/>
      </a:dk1>
      <a:lt1>
        <a:srgbClr val="FFFFFF"/>
      </a:lt1>
      <a:dk2>
        <a:srgbClr val="0D0D0D"/>
      </a:dk2>
      <a:lt2>
        <a:srgbClr val="FAFAFA"/>
      </a:lt2>
      <a:accent1>
        <a:srgbClr val="E6E6E6"/>
      </a:accent1>
      <a:accent2>
        <a:srgbClr val="B3B3B3"/>
      </a:accent2>
      <a:accent3>
        <a:srgbClr val="BDC2C9"/>
      </a:accent3>
      <a:accent4>
        <a:srgbClr val="FFFF33"/>
      </a:accent4>
      <a:accent5>
        <a:srgbClr val="FF0000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403_KK_Powerpoint_Presentation_Master" id="{27B73F73-5D45-1F41-B447-9850B6D61122}" vid="{234427D7-636F-854F-AED4-90C6FCF4DF0F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936</Words>
  <Application>Microsoft Office PowerPoint</Application>
  <PresentationFormat>Breitbild</PresentationFormat>
  <Paragraphs>171</Paragraphs>
  <Slides>46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46</vt:i4>
      </vt:variant>
    </vt:vector>
  </HeadingPairs>
  <TitlesOfParts>
    <vt:vector size="66" baseType="lpstr">
      <vt:lpstr>Helvetica Light</vt:lpstr>
      <vt:lpstr>SuisseIntl-Light</vt:lpstr>
      <vt:lpstr>Symbol</vt:lpstr>
      <vt:lpstr>GT Walsheim Pro Medium</vt:lpstr>
      <vt:lpstr>Calibri Light</vt:lpstr>
      <vt:lpstr>Arial</vt:lpstr>
      <vt:lpstr>Helvetica Neue Light</vt:lpstr>
      <vt:lpstr>Cormorant Garamond</vt:lpstr>
      <vt:lpstr>Anonymous Pro</vt:lpstr>
      <vt:lpstr>Sneak Mono</vt:lpstr>
      <vt:lpstr>Calibri</vt:lpstr>
      <vt:lpstr>Moderat Black</vt:lpstr>
      <vt:lpstr>Moderat</vt:lpstr>
      <vt:lpstr>GT Walsheim Pro</vt:lpstr>
      <vt:lpstr>Helvetica</vt:lpstr>
      <vt:lpstr>GT Walsheim Pro Trial Medium</vt:lpstr>
      <vt:lpstr>Helvetica Neue</vt:lpstr>
      <vt:lpstr>Office</vt:lpstr>
      <vt:lpstr>1_Office</vt:lpstr>
      <vt:lpstr>2_Office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Celia Marchena Domínguez</dc:creator>
  <cp:lastModifiedBy>walter.lechner</cp:lastModifiedBy>
  <cp:revision>239</cp:revision>
  <dcterms:created xsi:type="dcterms:W3CDTF">2019-05-31T10:51:26Z</dcterms:created>
  <dcterms:modified xsi:type="dcterms:W3CDTF">2023-01-17T09:31:45Z</dcterms:modified>
</cp:coreProperties>
</file>