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3" r:id="rId2"/>
    <p:sldId id="381" r:id="rId3"/>
    <p:sldId id="380" r:id="rId4"/>
    <p:sldId id="354" r:id="rId5"/>
    <p:sldId id="352" r:id="rId6"/>
    <p:sldId id="346" r:id="rId7"/>
    <p:sldId id="356" r:id="rId8"/>
    <p:sldId id="348" r:id="rId9"/>
    <p:sldId id="385" r:id="rId10"/>
    <p:sldId id="382" r:id="rId11"/>
    <p:sldId id="350" r:id="rId12"/>
    <p:sldId id="258" r:id="rId13"/>
    <p:sldId id="383" r:id="rId14"/>
    <p:sldId id="358" r:id="rId15"/>
    <p:sldId id="359" r:id="rId16"/>
    <p:sldId id="388" r:id="rId17"/>
    <p:sldId id="361" r:id="rId18"/>
    <p:sldId id="362" r:id="rId19"/>
    <p:sldId id="363" r:id="rId20"/>
    <p:sldId id="364" r:id="rId21"/>
    <p:sldId id="365" r:id="rId22"/>
    <p:sldId id="386" r:id="rId23"/>
    <p:sldId id="367" r:id="rId24"/>
    <p:sldId id="368" r:id="rId25"/>
    <p:sldId id="370" r:id="rId26"/>
    <p:sldId id="369" r:id="rId27"/>
    <p:sldId id="371" r:id="rId28"/>
    <p:sldId id="372" r:id="rId29"/>
    <p:sldId id="387" r:id="rId30"/>
    <p:sldId id="377" r:id="rId31"/>
    <p:sldId id="384" r:id="rId32"/>
    <p:sldId id="378" r:id="rId33"/>
    <p:sldId id="375" r:id="rId34"/>
    <p:sldId id="260" r:id="rId35"/>
    <p:sldId id="376" r:id="rId36"/>
  </p:sldIdLst>
  <p:sldSz cx="12192000" cy="6858000"/>
  <p:notesSz cx="6858000" cy="9144000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0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4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D261-4B0A-4F8F-98CA-A44D6118686A}" type="datetimeFigureOut">
              <a:rPr lang="de-DE" smtClean="0"/>
              <a:t>23.12.2022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7A92-38DE-454B-AD04-9A5835326A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2794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D261-4B0A-4F8F-98CA-A44D6118686A}" type="datetimeFigureOut">
              <a:rPr lang="de-DE" smtClean="0"/>
              <a:t>23.12.2022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7A92-38DE-454B-AD04-9A5835326A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818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D261-4B0A-4F8F-98CA-A44D6118686A}" type="datetimeFigureOut">
              <a:rPr lang="de-DE" smtClean="0"/>
              <a:t>23.12.2022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7A92-38DE-454B-AD04-9A5835326A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20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D261-4B0A-4F8F-98CA-A44D6118686A}" type="datetimeFigureOut">
              <a:rPr lang="de-DE" smtClean="0"/>
              <a:t>23.12.2022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7A92-38DE-454B-AD04-9A5835326A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745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D261-4B0A-4F8F-98CA-A44D6118686A}" type="datetimeFigureOut">
              <a:rPr lang="de-DE" smtClean="0"/>
              <a:t>23.12.2022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7A92-38DE-454B-AD04-9A5835326A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554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D261-4B0A-4F8F-98CA-A44D6118686A}" type="datetimeFigureOut">
              <a:rPr lang="de-DE" smtClean="0"/>
              <a:t>23.12.2022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7A92-38DE-454B-AD04-9A5835326A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153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D261-4B0A-4F8F-98CA-A44D6118686A}" type="datetimeFigureOut">
              <a:rPr lang="de-DE" smtClean="0"/>
              <a:t>23.12.2022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7A92-38DE-454B-AD04-9A5835326A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8995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D261-4B0A-4F8F-98CA-A44D6118686A}" type="datetimeFigureOut">
              <a:rPr lang="de-DE" smtClean="0"/>
              <a:t>23.12.2022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7A92-38DE-454B-AD04-9A5835326A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27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D261-4B0A-4F8F-98CA-A44D6118686A}" type="datetimeFigureOut">
              <a:rPr lang="de-DE" smtClean="0"/>
              <a:t>23.12.2022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7A92-38DE-454B-AD04-9A5835326A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65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D261-4B0A-4F8F-98CA-A44D6118686A}" type="datetimeFigureOut">
              <a:rPr lang="de-DE" smtClean="0"/>
              <a:t>23.12.2022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7A92-38DE-454B-AD04-9A5835326A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975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D261-4B0A-4F8F-98CA-A44D6118686A}" type="datetimeFigureOut">
              <a:rPr lang="de-DE" smtClean="0"/>
              <a:t>23.12.2022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7A92-38DE-454B-AD04-9A5835326A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9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0D261-4B0A-4F8F-98CA-A44D6118686A}" type="datetimeFigureOut">
              <a:rPr lang="de-DE" smtClean="0"/>
              <a:t>23.12.2022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E7A92-38DE-454B-AD04-9A5835326A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9414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idi_Bubble_ist_begeistert – 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33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04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1974797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idi_Bubble_denkt_nach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51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ubble_mit_Setzling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83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idi_Bubble_in_der_Natur – 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37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idi_Bubble_fragend_auf_lila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51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idi_Bubble_ist_begeistert – 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10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0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idi_Bubble_mit_staunendem_Mund_und_offenem_Ohr – 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53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47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idi_Bubble_mit_Sonnenbrill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30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idi_Bubble_freut_sich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20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idi_Bubble_ist_begeistert – 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19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idi_Bubble_mit_Baby – 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85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79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idi_Bubble_beim_zelten – 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54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idi_Bubbles_im_Dreieck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37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69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idi_Bubbles_im_Dreieck_mit_Freunden_und_Tools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90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idi_Bubble_mit_Baby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03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idi_Bubbles_grüßen_einander – 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47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81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idi_Bubble_deutet_auf_etwas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51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idi_Bubble_ist_kreativ – 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429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idi_Bubbles_im_Dreieck_mit_Freunden_und_Tools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624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idi_Bubble_hat_eine_Idee – 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228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630"/>
            <a:ext cx="12192000" cy="549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731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idi_Bubble_Aktivitäten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802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idi_Bubble_mit_Noten – 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1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idi_Bubble_ist_begeistert – 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74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idi_Bubble_mit_lachenden_Augen – 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84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idi_Bubble_ist_begeistert – 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37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idi_Bubble_mit_Zylinder – 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19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idi_Bubble_ist_begeistert – 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18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51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35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EWDE e.V.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walter.lechner</dc:creator>
  <cp:lastModifiedBy>walter.lechner</cp:lastModifiedBy>
  <cp:revision>7</cp:revision>
  <dcterms:created xsi:type="dcterms:W3CDTF">2022-12-21T12:12:12Z</dcterms:created>
  <dcterms:modified xsi:type="dcterms:W3CDTF">2022-12-23T12:43:50Z</dcterms:modified>
</cp:coreProperties>
</file>